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120" d="100"/>
          <a:sy n="120" d="100"/>
        </p:scale>
        <p:origin x="9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770123" y="1301058"/>
            <a:ext cx="3286962" cy="75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Gustavo de Castro Assed Bastos Manhães¹;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Samara da Silva Saraiva²;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¹ Medico Residente de Clínica Médica </a:t>
            </a:r>
            <a:r>
              <a:rPr lang="pt-BR" sz="1000">
                <a:latin typeface="Open Sans"/>
                <a:ea typeface="Open Sans"/>
                <a:cs typeface="Open Sans"/>
                <a:sym typeface="Open Sans"/>
              </a:rPr>
              <a:t>do HEAA.</a:t>
            </a:r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² Medica Especialista em Clínica Médica e Residente Geriatria da UFF.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1000664" y="1041896"/>
            <a:ext cx="4949284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FASCIÍTE NECROTIZANTE EM PACIENTE DIABÉTICO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52697"/>
            <a:ext cx="316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Descrever o caso de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fasciíte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necrotizante acometendo um paciente com diabetes mellitus e a importância de um diagnóstico precoce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98457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fasciíte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necrotizante consiste em uma doença bacteriana infrequente dos tecidos moles de evolução rápida, caracterizada por um acometimento da fáscia superficial, trombose venosa de pequenos vasos e supuração, sendo que a pele e o músculo subjacente são inicialmente preservados. O presente relato enfatizou a importância do diagnóstico precoce da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fasciíte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necrotizante e a importância dos fatores predisponentes como o diabetes mellitus.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06721" y="5708350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Paciente A.M.C.M, 47 anos, masculino, branco, autônomo, diabético, hipertenso, residente Campos dos Goytacazes foi admitido no HEAA com ferida em perna esquerda, aparentemente com aspecto infectado, com bordas bem definidas e delimitadas, com drenagem de secreção purulenta em borda superior, hiperemia e calor local na perna esquerda. A hipótese diagnóstica inicial foi celulite de membro inferior esquerdo, sendo introduzido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Ciprofloxacina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e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Oxacilina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 Foi solicitado um eco color Doppler do sistema venoso e ultrassonografia do membro inferior esquerdo que revelou a presença de abscesso muscular na panturrilha esquerda que se estendia até região inferior da coxa e afastou a presença de trombose venosa profunda associada. Foi aventada a hipótese diagnóstica de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fasciíte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necrotizante, confirmada pelos exames complementares e pelo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swab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da ferida, sendo programada a drenagem cirúrgica ampla na perna esquerda em conjunto com terapia hiperbárica (oxigenoterapia).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6178036"/>
            <a:ext cx="3118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RELATO DE CASO.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581400" y="5325616"/>
            <a:ext cx="3178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Fasciíte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necrotizante é uma grave condição clínica que pode ocasionar destruição rápida e irreversível dos tecidos, podendo resultar em amputação de membros e óbito. O diagnóstico deve ser precoce necessitando de elevada suspeição clínica a fim de minimizar potencial evolução desfavorável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386491" y="4893379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790393" y="5212766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603677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hape 97"/>
          <p:cNvSpPr txBox="1"/>
          <p:nvPr/>
        </p:nvSpPr>
        <p:spPr>
          <a:xfrm>
            <a:off x="3581400" y="6604607"/>
            <a:ext cx="2840479" cy="258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1. Soares TH, et al. Diagnóstico e tratamento da </a:t>
            </a:r>
            <a:r>
              <a:rPr lang="pt-BR" sz="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Fasciíte</a:t>
            </a:r>
            <a:r>
              <a:rPr lang="pt-BR" sz="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necrotizante. Revista médica de Minas Gerais. 2008; 18(2):136-140.</a:t>
            </a:r>
            <a:endParaRPr lang="pt-BR" sz="8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2. </a:t>
            </a:r>
            <a:r>
              <a:rPr lang="pt-BR" sz="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Schiavetto</a:t>
            </a:r>
            <a:r>
              <a:rPr lang="pt-BR" sz="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RR, et al. </a:t>
            </a:r>
            <a:r>
              <a:rPr lang="pt-BR" sz="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Fasceíte</a:t>
            </a:r>
            <a:r>
              <a:rPr lang="pt-BR" sz="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Necrotizante cervical em lactente:  Relato de Caso.  Arquivos internacionais de Otorrinolaringologia. 2008; 12(4); 596-599.</a:t>
            </a:r>
            <a:endParaRPr lang="pt-BR" sz="800" dirty="0"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3. Neto NT, et al. Infecções graves de partes moles: relato de caso de </a:t>
            </a:r>
            <a:r>
              <a:rPr lang="pt-BR" sz="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fasciíte</a:t>
            </a:r>
            <a:r>
              <a:rPr lang="pt-BR" sz="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necrotizante de face utilizando curativo a vácuo e revisão de literatura. Revista Brasileira de Cirurgia Plástica. 2011; 26(2):353-359.</a:t>
            </a:r>
            <a:endParaRPr lang="pt-BR" sz="800" dirty="0"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4.  Costa IM, et al.  </a:t>
            </a:r>
            <a:r>
              <a:rPr lang="pt-BR" sz="8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Fasciíte</a:t>
            </a:r>
            <a:r>
              <a:rPr lang="pt-BR" sz="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necrosante:  revisão com enfoque nos aspectos dermatológicos.  Anais Brasileiros de Dermatologia. 2004; 79(2): 211-224.</a:t>
            </a:r>
            <a:endParaRPr lang="pt-BR" sz="800" dirty="0"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562236" y="6194084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61788" y="6545603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1221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474</Words>
  <Application>Microsoft Office PowerPoint</Application>
  <PresentationFormat>Apresentação na tela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Open Sans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Gustavo Assed</cp:lastModifiedBy>
  <cp:revision>12</cp:revision>
  <dcterms:created xsi:type="dcterms:W3CDTF">2019-11-28T18:07:22Z</dcterms:created>
  <dcterms:modified xsi:type="dcterms:W3CDTF">2021-10-04T23:48:32Z</dcterms:modified>
</cp:coreProperties>
</file>