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70" d="100"/>
          <a:sy n="70" d="100"/>
        </p:scale>
        <p:origin x="-78" y="-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770124" y="1357057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Bianchi, LL, de Souza, MAC,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Vilvert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 FM, Júnior, APS,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Badio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, MB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802715" y="1041896"/>
            <a:ext cx="4949284" cy="399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Relato de caso: </a:t>
            </a:r>
            <a:r>
              <a:rPr lang="pt-BR" sz="1000" b="1" dirty="0" err="1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Disautonomia</a:t>
            </a:r>
            <a:r>
              <a:rPr lang="pt-BR" sz="10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 e hipertonia muscular por tétano, no interior do estado de São Paulo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30108" y="4601591"/>
            <a:ext cx="3165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Relatar um quadro de tétano, doença de alta gravidade e baixa incidência atual no país devido à eficiência do calendário vacinal.</a:t>
            </a:r>
          </a:p>
          <a:p>
            <a:br>
              <a:rPr lang="pt-BR" sz="800" dirty="0"/>
            </a:b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28477" y="4093626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597262"/>
            <a:ext cx="3084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 tétano é uma doença causada pelos esporos de Clostridium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tetani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um anaeróbio encontrado no solo, que em contato com tecidos humanos danificados, transforma-se em bastonete e produz a toxina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tetanospasmina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responsável pelo aumento do tônus muscular, espasmos dolorosos e instabilidade autonômica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generalizada.A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forma clínica mais comum e grave é o tétano generalizado, podendo apresentar-se com trismo, torcicolo,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opistótono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abdome em tábua, apneia e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disfagia.O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diagnóstico é clínico, mediante quadro clínico, lesão sugestiva e/ou história de imunização inadequada.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19207" y="4888371"/>
            <a:ext cx="1336110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Relato de caso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628301"/>
            <a:ext cx="3110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No momento,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traqueostomizado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e em ventilação mecânica, em desmame difícil de DVA devido labilidade pressórica.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28477" y="5452284"/>
            <a:ext cx="31422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Masculino, 67, hipertenso e tabagista, apresentando quadro confusional agudo e dependência para atividades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básicas.Evoluiu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com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cefaléia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refratária à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analgesia.Na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avaliação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prímária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observou-se perfusão periférica lentificada, abdome em tábua, aumento de tônus muscular, espasmos em membros superiores, trismo e eritema em região abdominal e lesões crostosas em cotovelos, associado à hipotensão arterial necessitando de drogas vasoativas (DVA) em altas doses e intubação orotraqueal, seguido de labilidade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pressórica.Na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investigação laboratorial apresentava acidose metabólica com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hiperlactatemia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leucocitose sem desvio ao hemograma, proteína C reativa e pró-calcitonina elevadas, CPK e função renal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aumentados.Realizada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tomografia de crânio e analise de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líquor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ambas sem alterações. Na investigação epidemiológica, havia relato de atraso vacinal, com última dose da dupla adulta em 2004.Dessa forma, ao descartar outras doenças possíveis, aventou-se a hipótese de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tétano.Procedeu-se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então à notificação e aplicação do soro e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toxóide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antitetânico. Optado por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curarização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e antibioticoterapia com metronidazol .O paciente permanece em isolamento objetivando reduzir estímulos táteis, sonoros e luminosos, sob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sedoanalgesia.Mantém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hipertonia muscular, porém sem espasmos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13605" y="5488936"/>
            <a:ext cx="3178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 tétano é raro onde a vacinação é efetiva, mas ainda é uma ameaça à saúde pública, já que seus esporos permanecem no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ambiente.Logo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a imunização e o tratamento adequado de lesões traumáticas são imprescindíveis como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prevenção.Já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o tratamento consiste no suporte, neutralização da toxina através de imunizantes, antibioticoterapia e controle dos espasmos com sedação ou bloqueio neuromuscular.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253471" y="4844097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286348" y="4540587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624448" y="5254241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278049" y="528436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718421" y="4452717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1. Inserir legenda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476713" y="7218849"/>
            <a:ext cx="2840479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/>
              <a:t>No mínimo três referências de acordo com as normas da ABNT vigentes.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419797" y="6712819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503791" y="7118734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1221" y="8048767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478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Open Sans</vt:lpstr>
      <vt:lpstr>Roboto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Lucas</cp:lastModifiedBy>
  <cp:revision>13</cp:revision>
  <dcterms:created xsi:type="dcterms:W3CDTF">2019-11-28T18:07:22Z</dcterms:created>
  <dcterms:modified xsi:type="dcterms:W3CDTF">2021-10-07T01:43:04Z</dcterms:modified>
</cp:coreProperties>
</file>