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9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354702" y="1592021"/>
            <a:ext cx="6291423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Rafaela Alves Pelizzaro¹,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Thyago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Henrique Neves da Silva Filho², Ellyson Gustavo de Oliveira Vilela³, Ray Braga Romero</a:t>
            </a:r>
            <a:r>
              <a:rPr lang="pt-BR" sz="1000" baseline="30000" dirty="0">
                <a:latin typeface="Open Sans"/>
                <a:ea typeface="Open Sans"/>
                <a:cs typeface="Open Sans"/>
                <a:sym typeface="Open Sans"/>
              </a:rPr>
              <a:t>4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, Alessandra Cristina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Pupin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Silvério</a:t>
            </a:r>
            <a:r>
              <a:rPr lang="pt-BR" sz="1000" baseline="30000" dirty="0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 Instituição: Universidade José do Rosário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Vellano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(UNIFENAS)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06721" y="1040970"/>
            <a:ext cx="6397842" cy="39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Interferência do diabetes mellitus em 1263 pacientes com COVID-19 em cinco hospitais no Sul de Minas Gerais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Correlacionar a presença de DM prévia em pacientes infectados com COVID-19 e desfechos de maior gravidade; Identificar se a presença de DM influenciou no desfecho mortes; Avaliar se o fato de ser diabético está relacionado com o tipo de internação (enfermaria ou UTI)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Comorbidades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pré-existentes estão relacionadas com desfechos de maior gravidade para pacientes infectados com COVID-19. O diabetes mellitus (DM) se destaca sendo a segunda doença mais comum associada ao mau prognóstico desses pacientes. </a:t>
            </a: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Os resultados encontrados descrevem as principais características dos pacientes portadores de DM internados com Covid-19, além dos principais dados associados ao tipo de internação e ao desfecho. Na análise estatística realizada para a associação entre as variáveis foi utilizado o teste do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-Quadrado para verificar a significância entre elas. Ao todo foram analisados 1263 pacientes internados com Covid-19, sendo que destes, 406 eram portadores de DM. A condição de DM foi significativa quando analisada junto aos desfechos, sendo que para esta condição as chances de uma evolução desfavorável, de maior gravidade como a morte (p=0,002), foram 32% que evoluíram para óbito, ou seja, 132 indivíduos. Quando analisada os tipos de internação, os dados apontam que pacientes diabéticos não possuem números discrepantes quanto a internação na enfermaria quando comparada com a internação na UTI, não sendo esta condição associada ao tipo de internação (p=0,092), 39% foram internados na UTI e 60% na enfermaria, ou seja, 160 indivíduos na UTI e 245 indivíduos na enfermaria</a:t>
            </a: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O método utilizado foi análise observacional de prontuários de pacientes diagnosticados com Covid-19 em cinco hospitais de Minas Gerais: Santa Casa de Misericórdia de Passos; Hospital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Humanitas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Hospital Regional e Hospital Bom Pastor em Varginha; e Hospital Samuel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Libânio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em Pouso Alegre. O critério de inclusão foi o diagnóstico de Covid-19 por teste PCR em pacientes maiores de 20 anos e que foram internados para tratamento nas referidas instituições no período de março de 2020 até 31 de outubro de 2020. Os dados colhidos foram referentes às características dos pacientes; antecedentes patológicos; e a evolução do quadro sintomático com o desfecho clínico ao final da internação.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5753114"/>
            <a:ext cx="317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 DM estava presente em 32% dos pacientes com COVID-19 e também teve relação direta com piores desfechos, 32% evoluíram com óbito.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271551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561348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533086" y="6843718"/>
            <a:ext cx="284047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solidFill>
                  <a:schemeClr val="dk1"/>
                </a:solidFill>
                <a:sym typeface="Arial"/>
              </a:rPr>
              <a:t>MINISTÉRIO DA SAÚDE, Brasil. Painel de casos de doença pelo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coronavírus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2019 (COVID-19) no Brasil. Disponível em: &lt;https://covid.saude.gov.br/&gt;. Acesso em: 26 jun. 2021.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es-ES" sz="800" dirty="0">
                <a:solidFill>
                  <a:schemeClr val="dk1"/>
                </a:solidFill>
                <a:sym typeface="Arial"/>
              </a:rPr>
              <a:t>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es-ES" sz="800" dirty="0">
                <a:solidFill>
                  <a:schemeClr val="dk1"/>
                </a:solidFill>
                <a:sym typeface="Arial"/>
              </a:rPr>
              <a:t>TORRES-TAMAYO, Margarita et al. Infección por coronavirus en pacientes con diabetes. Archivos de cardiología de México, v. 90, p. 67-76, 2020.</a:t>
            </a:r>
          </a:p>
          <a:p>
            <a:pPr algn="just">
              <a:buClr>
                <a:schemeClr val="dk1"/>
              </a:buClr>
              <a:buSzPts val="4500"/>
            </a:pPr>
            <a:endParaRPr lang="es-ES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en-US" sz="800" dirty="0"/>
              <a:t>FANG, Lei; KARAKIULAKIS, George; ROTH, Michael. Are patients with hypertension and diabetes mellitus at increased risk for COVID-19 infection?. The lancet respiratory medicine, v. 8, n. 4, p. e21, 2020.</a:t>
            </a: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CNPq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6371031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6724254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34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601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Rafaela Pelizzaro</cp:lastModifiedBy>
  <cp:revision>15</cp:revision>
  <dcterms:created xsi:type="dcterms:W3CDTF">2019-11-28T18:07:22Z</dcterms:created>
  <dcterms:modified xsi:type="dcterms:W3CDTF">2021-10-05T19:36:06Z</dcterms:modified>
</cp:coreProperties>
</file>