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94660" autoAdjust="0"/>
  </p:normalViewPr>
  <p:slideViewPr>
    <p:cSldViewPr snapToGrid="0">
      <p:cViewPr>
        <p:scale>
          <a:sx n="106" d="100"/>
          <a:sy n="106" d="100"/>
        </p:scale>
        <p:origin x="1476" y="-5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35006" y="2245916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963117" y="1650041"/>
            <a:ext cx="5311739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latin typeface="Arial" pitchFamily="34" charset="0"/>
                <a:ea typeface="Open Sans"/>
                <a:cs typeface="Arial" pitchFamily="34" charset="0"/>
                <a:sym typeface="Open Sans"/>
              </a:rPr>
              <a:t>Bianca </a:t>
            </a:r>
            <a:r>
              <a:rPr lang="pt-BR" sz="800" dirty="0" err="1">
                <a:latin typeface="Arial" pitchFamily="34" charset="0"/>
                <a:ea typeface="Open Sans"/>
                <a:cs typeface="Arial" pitchFamily="34" charset="0"/>
                <a:sym typeface="Open Sans"/>
              </a:rPr>
              <a:t>Arnone</a:t>
            </a:r>
            <a:r>
              <a:rPr lang="pt-BR" sz="800" dirty="0">
                <a:latin typeface="Arial" pitchFamily="34" charset="0"/>
                <a:ea typeface="Open Sans"/>
                <a:cs typeface="Arial" pitchFamily="34" charset="0"/>
                <a:sym typeface="Open Sans"/>
              </a:rPr>
              <a:t> Lopes </a:t>
            </a:r>
            <a:r>
              <a:rPr lang="pt-BR" sz="800" dirty="0" err="1">
                <a:latin typeface="Arial" pitchFamily="34" charset="0"/>
                <a:ea typeface="Open Sans"/>
                <a:cs typeface="Arial" pitchFamily="34" charset="0"/>
                <a:sym typeface="Open Sans"/>
              </a:rPr>
              <a:t>Medina¹</a:t>
            </a:r>
            <a:r>
              <a:rPr lang="pt-BR" sz="800" dirty="0">
                <a:latin typeface="Arial" pitchFamily="34" charset="0"/>
                <a:ea typeface="Open Sans"/>
                <a:cs typeface="Arial" pitchFamily="34" charset="0"/>
                <a:sym typeface="Open Sans"/>
              </a:rPr>
              <a:t>;  </a:t>
            </a:r>
            <a:r>
              <a:rPr lang="pt-BR" sz="800" dirty="0" err="1">
                <a:latin typeface="Arial" pitchFamily="34" charset="0"/>
                <a:ea typeface="Open Sans"/>
                <a:cs typeface="Arial" pitchFamily="34" charset="0"/>
                <a:sym typeface="Open Sans"/>
              </a:rPr>
              <a:t>Rubia</a:t>
            </a:r>
            <a:r>
              <a:rPr lang="pt-BR" sz="800" dirty="0">
                <a:latin typeface="Arial" pitchFamily="34" charset="0"/>
                <a:ea typeface="Open Sans"/>
                <a:cs typeface="Arial" pitchFamily="34" charset="0"/>
                <a:sym typeface="Open Sans"/>
              </a:rPr>
              <a:t> Bethania Biela </a:t>
            </a:r>
            <a:r>
              <a:rPr lang="pt-BR" sz="800" dirty="0" err="1">
                <a:latin typeface="Arial" pitchFamily="34" charset="0"/>
                <a:ea typeface="Open Sans"/>
                <a:cs typeface="Arial" pitchFamily="34" charset="0"/>
                <a:sym typeface="Open Sans"/>
              </a:rPr>
              <a:t>Boaretto²</a:t>
            </a:r>
            <a:r>
              <a:rPr lang="pt-BR" sz="800" dirty="0">
                <a:latin typeface="Arial" pitchFamily="34" charset="0"/>
                <a:ea typeface="Open Sans"/>
                <a:cs typeface="Arial" pitchFamily="34" charset="0"/>
                <a:sym typeface="Open Sans"/>
              </a:rPr>
              <a:t>; Andressa Caroline </a:t>
            </a:r>
            <a:r>
              <a:rPr lang="pt-BR" sz="800" dirty="0" err="1">
                <a:latin typeface="Arial" pitchFamily="34" charset="0"/>
                <a:ea typeface="Open Sans"/>
                <a:cs typeface="Arial" pitchFamily="34" charset="0"/>
                <a:sym typeface="Open Sans"/>
              </a:rPr>
              <a:t>Kuzma</a:t>
            </a:r>
            <a:r>
              <a:rPr lang="pt-BR" sz="800" dirty="0">
                <a:latin typeface="Arial" pitchFamily="34" charset="0"/>
                <a:ea typeface="Open Sans"/>
                <a:cs typeface="Arial" pitchFamily="34" charset="0"/>
                <a:sym typeface="Open Sans"/>
              </a:rPr>
              <a:t> ¹; Karen Mariano de Alencar </a:t>
            </a:r>
            <a:r>
              <a:rPr lang="pt-BR" sz="800" dirty="0" err="1">
                <a:latin typeface="Arial" pitchFamily="34" charset="0"/>
                <a:ea typeface="Open Sans"/>
                <a:cs typeface="Arial" pitchFamily="34" charset="0"/>
                <a:sym typeface="Open Sans"/>
              </a:rPr>
              <a:t>Pressuto³</a:t>
            </a:r>
            <a:r>
              <a:rPr lang="pt-BR" sz="800" dirty="0">
                <a:latin typeface="Arial" pitchFamily="34" charset="0"/>
                <a:ea typeface="Open Sans"/>
                <a:cs typeface="Arial" pitchFamily="34" charset="0"/>
                <a:sym typeface="Open Sans"/>
              </a:rPr>
              <a:t>;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latin typeface="Arial" pitchFamily="34" charset="0"/>
                <a:ea typeface="Open Sans"/>
                <a:cs typeface="Arial" pitchFamily="34" charset="0"/>
                <a:sym typeface="Open Sans"/>
              </a:rPr>
              <a:t>1- Discente da Universidade Estadual do Oeste do Paraná – UNIOESTE; 2- Docente da Universidade do Oeste do Paraná. </a:t>
            </a:r>
            <a:r>
              <a:rPr lang="pt-BR" sz="800" dirty="0">
                <a:latin typeface="Open Sans"/>
                <a:ea typeface="Open Sans"/>
                <a:cs typeface="Arial" pitchFamily="34" charset="0"/>
                <a:sym typeface="Open Sans"/>
              </a:rPr>
              <a:t>3- Residente de Clínica Médica da Universidade Estadual do Oeste do Paraná; 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955496" y="980250"/>
            <a:ext cx="4982967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t-BR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Análise retrospectiva das biópsias renais realizadas no período de janeiro de 2019 a julho de 2021 no Hospital Universitário do Oeste do Paraná (HUOP)</a:t>
            </a:r>
            <a:endParaRPr lang="pt-BR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1400" b="1" dirty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37259" y="3476652"/>
            <a:ext cx="31653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Arial" pitchFamily="34" charset="0"/>
                <a:cs typeface="Arial" pitchFamily="34" charset="0"/>
              </a:rPr>
              <a:t>Determinar o perfil das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glomerulopatias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dos pacientes submetidos à biópsia renal em um hospital terciário.</a:t>
            </a:r>
            <a:endParaRPr lang="pt-BR" sz="800" dirty="0">
              <a:latin typeface="Arial" pitchFamily="34" charset="0"/>
              <a:ea typeface="Open Sans"/>
              <a:cs typeface="Arial" pitchFamily="34" charset="0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370516" y="3070173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76823" y="2641872"/>
            <a:ext cx="308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Arial" pitchFamily="34" charset="0"/>
                <a:cs typeface="Arial" pitchFamily="34" charset="0"/>
              </a:rPr>
              <a:t>A biópsia renal é o exame padrão ouro para o diagnóstico das doenças glomerulares, e contribui para auxiliar na definição do tratamento e prognóstico das mesmas. </a:t>
            </a:r>
            <a:endParaRPr lang="pt-BR" sz="800" dirty="0">
              <a:latin typeface="Arial" pitchFamily="34" charset="0"/>
              <a:ea typeface="Open Sans"/>
              <a:cs typeface="Arial" pitchFamily="34" charset="0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281638" y="3850761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Métodos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219075" y="5200051"/>
            <a:ext cx="311073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Arial" pitchFamily="34" charset="0"/>
                <a:cs typeface="Arial" pitchFamily="34" charset="0"/>
              </a:rPr>
              <a:t>No que diz respeito ao gênero, 12 pacientes eram do sexo feminino e 14 do sexo masculino, o que corresponde a uma porcentagem de 46% e 53% respectivamente. Quanto à idade dos pacientes, a idade mínima encontrada foi de 20 anos e a máxima de 70 anos, com uma média de 43 anos. Dessas biópsias, 80,77% foram de rim nativo e 19,23% de rim transplantado. A maior parte das biópsias realizadas foi no ano 2021, correspondendo a 42,31%. Quanto aos resultados encontrados, 3,85% das biópsias não evidenciaram alterações, 7,69% apresentaram resultados inconclusivos, e na maioria, o diagnóstico foi de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Nefropatia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por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IgA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(11,54%). Também foram encontrados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Glomeruloesclerose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Nodular,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Glomerulonefrite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Membranosa,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Glomeruloesclerose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Segmentar e Focal, Nefrite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Lúpica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classe I  , correspondendo a 7,69% da amostra cada um desses diagnósticos etiológicos. Quanto aos demais resultados, cada um com 3,69% da amostra, foram encontrados: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Glomerulonefrite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pós-infecciosa (com crescentes),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Glomerulonefrite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membranoproliferativa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-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crioglobulinemia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Amiloidose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Renal, Doença do anticorpo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antimembrana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basal (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Goodpasture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),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Hiperoxalúria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primária tipo 1, Nefrite intersticial Aguda,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Mieloma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Múltiplo, Necrose cortical, Rejeição Aguda do enxerto,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Glomerulopatia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do transplante,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Nefropatia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diabética e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Nefroesclerose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hipertensiva. </a:t>
            </a:r>
            <a:endParaRPr lang="pt-BR" sz="800" dirty="0">
              <a:latin typeface="Arial" pitchFamily="34" charset="0"/>
              <a:ea typeface="Open Sans"/>
              <a:cs typeface="Arial" pitchFamily="34" charset="0"/>
              <a:sym typeface="Open Sans"/>
            </a:endParaRPr>
          </a:p>
        </p:txBody>
      </p:sp>
      <p:sp>
        <p:nvSpPr>
          <p:cNvPr id="36" name="Google Shape;55;p13"/>
          <p:cNvSpPr txBox="1"/>
          <p:nvPr/>
        </p:nvSpPr>
        <p:spPr>
          <a:xfrm>
            <a:off x="133350" y="4862408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53383" y="4216422"/>
            <a:ext cx="3118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Arial" pitchFamily="34" charset="0"/>
                <a:cs typeface="Arial" pitchFamily="34" charset="0"/>
              </a:rPr>
              <a:t>Análise retrospectiva das 26 biópsias renais realizadas no período proposto. Os seguintes dados foram coletados dos prontuários dos pacientes: gênero, idade, rim nativo ou rim transplantado, diagnóstico etiológico e desfecho clínico</a:t>
            </a:r>
            <a:endParaRPr lang="pt-BR" sz="800" dirty="0">
              <a:latin typeface="Arial" pitchFamily="34" charset="0"/>
              <a:ea typeface="Open Sans"/>
              <a:cs typeface="Arial" pitchFamily="34" charset="0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20656" y="6807495"/>
            <a:ext cx="3178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Arial" pitchFamily="34" charset="0"/>
                <a:cs typeface="Arial" pitchFamily="34" charset="0"/>
              </a:rPr>
              <a:t>Este estudo poderá contribuir para melhor conhecimento e manejo das doenças glomerulares mais prevalentes em nossa região.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286800" y="6332521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42054" y="2567901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403076" y="3404053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489938" y="6660722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38" y="5158974"/>
            <a:ext cx="24922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75978" y="4153606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325081" y="4487986"/>
            <a:ext cx="222960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600" b="1" dirty="0"/>
              <a:t>Figura 1.  Prevalência dos Diagnósticos realizados nas Biópsias Renais </a:t>
            </a:r>
            <a:endParaRPr sz="600" b="1" dirty="0"/>
          </a:p>
        </p:txBody>
      </p:sp>
      <p:sp>
        <p:nvSpPr>
          <p:cNvPr id="46" name="Shape 97"/>
          <p:cNvSpPr txBox="1"/>
          <p:nvPr/>
        </p:nvSpPr>
        <p:spPr>
          <a:xfrm>
            <a:off x="3504482" y="7595290"/>
            <a:ext cx="3110731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1- FERRAZ, P. R. H. F. </a:t>
            </a:r>
            <a:r>
              <a:rPr lang="pt-BR" sz="8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et al</a:t>
            </a:r>
            <a:r>
              <a:rPr lang="pt-BR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Perfil das doenças glomerulares em hospital público do Distrito Federal. </a:t>
            </a:r>
            <a:r>
              <a:rPr lang="pt-BR" sz="8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Jornal Brasileiro de Nefrologia, </a:t>
            </a:r>
            <a:r>
              <a:rPr lang="pt-BR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Brasília, v. 32, n.3, p. 249-256, set. 2010.</a:t>
            </a: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2- FEEHALLY, J. </a:t>
            </a:r>
            <a:r>
              <a:rPr lang="pt-BR" sz="8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et al. </a:t>
            </a:r>
            <a:r>
              <a:rPr lang="pt-BR" sz="8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Comprehensive</a:t>
            </a:r>
            <a:r>
              <a:rPr lang="pt-BR" sz="8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Clinical</a:t>
            </a:r>
            <a:r>
              <a:rPr lang="pt-BR" sz="8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Nephrology</a:t>
            </a:r>
            <a:r>
              <a:rPr lang="pt-BR" sz="8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</a:t>
            </a:r>
            <a:r>
              <a:rPr lang="pt-BR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6.ed. Elsevier, 2019. </a:t>
            </a: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80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3- </a:t>
            </a:r>
            <a:r>
              <a:rPr lang="pt-BR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Crensiglova</a:t>
            </a:r>
            <a:r>
              <a:rPr lang="pt-BR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C. </a:t>
            </a:r>
            <a:r>
              <a:rPr lang="pt-BR" sz="8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et al. </a:t>
            </a:r>
            <a:r>
              <a:rPr lang="pt-BR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Frequência e avaliação clínico histológica das doenças glomerulares em um hospital terciário da região sul do Brasil. </a:t>
            </a:r>
            <a:r>
              <a:rPr lang="pt-BR" sz="8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Jornal Brasileiro de Nefrologia, </a:t>
            </a:r>
            <a:r>
              <a:rPr lang="pt-BR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Curitiba, v. 38, n. 1, p. 42-48, jan./mar. 2016. </a:t>
            </a:r>
            <a:endParaRPr lang="pt-BR" sz="80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50" name="Google Shape;55;p13"/>
          <p:cNvSpPr txBox="1"/>
          <p:nvPr/>
        </p:nvSpPr>
        <p:spPr>
          <a:xfrm>
            <a:off x="3517526" y="7217654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496886" y="7512298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1221" y="8048767"/>
            <a:ext cx="4289156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-14452"/>
            <a:ext cx="4949284" cy="1001023"/>
          </a:xfrm>
          <a:prstGeom prst="rect">
            <a:avLst/>
          </a:prstGeom>
        </p:spPr>
      </p:pic>
      <p:sp>
        <p:nvSpPr>
          <p:cNvPr id="27" name="Retângulo 26"/>
          <p:cNvSpPr/>
          <p:nvPr/>
        </p:nvSpPr>
        <p:spPr>
          <a:xfrm>
            <a:off x="3429000" y="2343426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800" dirty="0">
                <a:latin typeface="Arial" pitchFamily="34" charset="0"/>
                <a:cs typeface="Arial" pitchFamily="34" charset="0"/>
              </a:rPr>
              <a:t>No que diz respeito aos desfechos, 76,92 % mantém seguimento  ambulatorial, 15,38% perderam seguimento e 7,69% dos pacientes foram a óbito. </a:t>
            </a:r>
          </a:p>
        </p:txBody>
      </p:sp>
      <p:sp>
        <p:nvSpPr>
          <p:cNvPr id="1026" name="AutoShape 2" descr="data:image/png;base64,iVBORw0KGgoAAAANSUhEUgAACAAAAALkCAYAAACbAtXqAAAAAXNSR0IArs4c6QAAIABJREFUeF7s3QmYFdWZ//G3d/YdBEQEETcWBUVEFFHEXeMWjFvccM9/kkwymewzk8zkScwyk8y4o0aJisbEROOK+65EERONKIqyiAIiyN7ddP+f38HTVldX3ap7+95ebn/P8/CIdN2qOp9zqi76vuc9JfX19fVGQwABBBBAAAEEEEAAAQQQQAABBBBAAAEEEEAAAQQQQAABBBBAAIF2LVBCAkC7Hj9uHgEEEEAAAQQQQAABBBBAAAEEEEAAAQQQQAABBBBAAAEEEEAAASdAAgATAQEEEEAAAQQQQAABBBBAAAEEEEAAAQQQQAABBBBAAAEEEEAAgSIQIAGgCAaRLiCAAAIIIIAAAggggAACCCCAAAIIIIAAAggggAACCCCAAAIIIEACAHMAAQQQQAABBBBAAAEEEEAAAQQQQAABBBBAAAEEEEAAAQQQQACBIhAgAaAIBpEuIIAAAggggAACCCCAAAIIIIAAAggggAACCCCAAAIIIIAAAgggQAIAcwABBBBAAAEEEEAAAQQQQAABBBBAAAEEEEAAAQQQQAABBBBAAIEiECABoAgGkS4ggAACCCCAAAIIIIAAAggggAACCCCAAAIIIIAAAggggAACCCBAAgBzAAEEEEAAAQQQQAABBBBAAAEEEEAAAQQQQAABBBBAAAEEEEAAgSIQIAGgCAaRLiCAAAIIIIAAAggggAACCCCAAAIIIIAAAggggAACCCCAAAIIIEACAHMAAQQQQAABBBBAAAEEEEAAAQQQQAABBBBAAAEEEEAAAQQQQACBIhAgAaAIBpEuIIAAAggggAACCCCAAAIIIIAAAggggAACCCCAAAIIIIAAAgggQAIAcwABBBBAAAEEEEAAAQQQQAABBBBAAAEEEEAAAQQQQAABBBBAAIEiECABoAgGkS4ggAACCCCAAAIIIIAAAggggAACCCCAAAIIIIAAAggggAACCCBAAgBzAAEEEEAAAQQQQAABBBBAAAEEEEAAAQQQQAABBBBAAAEEEEAAgSIQIAGgCAaRLiCAAAIIIIAAAggggAACCCCAAAIIIIAAAggggAACCCCAAAIIIEACAHMAAQQQQAABBBBAAAEEEEAAAQQQQAABBBBAAAEEEEAAAQQQQACBIhAgAaAIBpEuIIAAAggggAACCCCAAAIIIIAAAggggAACCCCAAAIIIIAAAgggQAIAcwABBBBAAAEEEEAAAQQQQAABBBBAAAEEEEAAAQQQQAABBBBAAIEiECABoAgGkS4ggAACCCCAAAIIIIAAAggggAACCCCAAAIIIIAAAggggAACCCBAAgBzAAEEEEAAAQQQQAABBBBAAAEEEEAAAQQQQAABBBBAAAEEEEAAgSIQIAGgCAaRLiCAAAIIIIAAAggggAACCCCAAAIIIIAAAggggAACCCCAAAIIIEACAHMAAQQQQAABBBBAAAEEEEAAAQQQQAABBBBAAAEEEEAAAQQQQACBIhAgAaAIBpEuIIAAAggggAACCCCAAAIIIIAAAggggAACCCCAAAIIIIAAAgggQAIAcwABBBBAAAEEEEAAAQQQQAABBBBAAAEEEEAAAQQQQAABBBBAAIEiECABoAgGkS4ggAACCCCAAAIIIIAAAggggAACCCCAAAIIIIAAAggggAACCCBAAgBzAAEEEEAAAQQQQAABBBBAAAEEEEAAAQQQQAABBBBAAAEEEEAAgSIQIAGgCAaRLiCAAAIIIIAAAggggAACCCCAAAIIIIAAAggggAACCCCAAAIIIEACAHMAAQQQQAABBBBAAAEEEEAAAQQQQAABBBBAAAEEEEAAAQQQQACBIhAgAaAIBpEuIIAAAggggAACCCCAAAIIIIAAAggggAACCCCAAAIIIIAAAgggQAIAcwABBBBAAAEEEEAAAQQQQAABBBBAAAEEEEAAAQQQQAABBBBAAIEiECABoAgGkS4ggAACCCCAAAIIIIAAAggggAACCCCAAAIIIIAAAggggAACCCBAAgBzAAEEEEAAAQQQQAABBBBAAAEEEEAAAQQQQAABBBBAAAEEEEAAgSIQIAGgCAaRLiCAAAIIIIAAAggggAACCCCAAAIIIIAAAggggAACCCCAAAIIIEACAHMAAQQQQAABBBBAAAEEEEAAAQQQQAABBBBAAAEEEEAAAQQQQACBIhAgAaAIBpEuIIAAAggggAACCCCAAAIIIIAAAggggAACCCCAAAIIIIAAAgggQAIAcwABBBBAAAEEEEAAAQQQQAABBBBAAAEEEEAAAQQQQAABBBBAAIEiECABoAgGkS4ggAACCCCAAAIIIIAAAggggAACCCCAAAIIIIAAAggggAACCCBAAgBzAAEEEEAAAQQQQAABBBBAAAEEEEAAAQQQQAABBBBAAAEEEEAAgSIQIAGgCAaRLiCAAAIIIIAAAggggAACCCCAAAIIIIAAAggggAACCCCAAAIIINCmEwC2bNliN954o7333nupR6q0tNS6detm/fr1s912283GjRtnvXv3Tv35Rx55xB5++GF3fKdOnWzmzJk2dOjQ1J/nwLYvUF9fb/qluRJu4Tk3bNgwO//8891coCGQy3xZt26dXXnllbZ27Vr38b333tvOPPPMDoPJM9Vhhjqxo+G5kM9nge/uRH7729/+ZrNnz2448Oyzz7YxY8Ykf5AjEEAAAQQQQAABBBBAAAEEEEAAAQQQQAABBNqVQNElAIT1S0pKbMiQIXbqqafaoEGDEgeHIEIiUVYHrFq1yq699lr79NNP3efKy8ttxowZts8++2R1nnwdvGLFCrvzzjvtsMMOiwx8EKzMl3THOE+a+UICQONELpJqOsazEdXLtp4AsHHjRps1a5YtX77c3b7+/jB9+nSbNm2a+317byQAtPcR5P4RQAABBBBAAAEEEEAAAQQQQAABBBBAAIF0AkWfAOAZKioq7IQTTrD9998/4//IJwEg3cRJc5RW2d999932wgsvtHowRYGn++67z+bNm2d1dXUWt/IxTUA3Td85pmMIpJkvJACQANAxnobkXrb1BIBnnnnG7r33XlchRm3fffd1yYNlZWXJnWsHR5AA0A4GiVtEAAEEEEAAAQQQQAABBBBAAAEEEEAAAQTyINBhEgBklWb1OQkAeZhVn51i0aJF9tvf/taqq6td0sWkSZPs+OOPb5VgStrAR5qAbv6EOFN7F0gzX0gAIAGgvc/zfN1/W04ACFer2Wuvvey0006zzp0756v7rX6etN+DrX6j3AACCCCAAAIIIIAAAggggAACCCCAAAIIIIBAswTaVQJAmtLRCjCo3PzChQvt2WeftTVr1jQC6tKli5133nm28847NwuOD2cWqKmpsZtvvtneeustd2Brr6Qk8MGMLYRAmgSAQly3PZ0To/Y0WoW910ImADTnzsPVanbZZRc755xziir43xwfPosAAggggAACCCCAAAIIIIAAAggggAACCCDQvgSKLgEgyL9t2zZ7/PHH7bHHHrPa2tqGH6VJJGhfw9j27vbVV1+1O+64wzQGbSGYQgJA25sjxXBHBLeTRxGjZKOOckRbTQBYsmSJzZo1y3R/ffv2tQsvvND69OnTUYaFfiKAAAIIIIAAAggggAACCCCAAAIIIIAAAggUmUBRJwBorLSy79FHH7W5c+c27OurcvQzZsxwq9JpHUOABICOMc4t3UuC28niGCUbdZQj2moCQEfxp58IIIAAAggggAACCCCAAAIIIIAAAggggAACHUOg6BMANIxahX7XXXfZyy+/3DCqu+66q9sKoKKiomOMdAfvJQkAHXwCFKj7BLeTYTFKNuooR5AA0FFGmn4igAACCCCAAAIIIIAAAggggAACCCCAAAIItKZAh0gAEPAHH3xg1113nW3atMl5d+3a1S6++GIbOHBgI/9HHnnEHn74YfdnnTp1spkzZ9rQoUNjx6iurs5WrFhhL774oi1atMjWrVtnNTU1DcfrOr1797YJEybY2LFj3XXTNFUueP/99+2pp56yxYsX28aNG93HunfvbnvuuacdeuihrlSxrnfllVfa2rVr3c/PPvtsGzNmTKNLxB2zdetWW7Bggb3wwgv20UcfuftWdYQePXrYyJEj7ZBDDrEddtghze26Y2Tx1ltv2UsvvWTvvfeeu2f1o7y83Hr27GmjRo2yyZMnO4+07ZNPPrFnn33WXn/9dddXv5VD586dXf9lKtso13CwKe6awS0hcglWBvv9zjvv2ObNmxvm2PDhw23KlCm28847O9s0TWZLly5146I59emnnzrb0tJSNzZKXjn44IPd3E17zuY4prnnqGOCz9Lee+9tZ555pntW/vKXv7g5rbHUOA4aNMgZ7bXXXk1Oo+SdN954w55//nn3Wf8cKHFH47/PPvvYxIkTUz9X/gIaIyWFvPLKK7Zy5cqGuaqfa77qORsxYoTtv//+7vmXfVRLM1/Cz5+38OcLOuVqfcQRR9jhhx8e+XHNpzVr1rh31JtvvumeIz9H9QGNgZ5PPUuqipLN86nx0Hnnz59vH3/8sRtT+Q0ePNimTp3qxrS6utpuvPFG905QS7MFSyGegeD7TvfqDfz7Se+8SZMmZfVcJY1XcGyD/db7VpVpFi5c6O6jOe9d3YPmocZg3rx5bhx83/x78oADDjDNu6qqqoy3HJyr/vtPz+dzzz1nzzzzjJs7ehZ69erlxnbatGlZPXtxCQB6zl977TV7+umn7cMPP2yYR3rHpb33bL+78znHCj3Oce9B/52guSUn/TPuXaWBzzYRrlB/v0l6bvg5AggggAACCCCAAAIIIIAAAggggAACCCCAQPMEOkwCgP4H+q233mp///vfG8TOOOMMF0AMtmyCCG+//bb96U9/slWrVqUaBQUtFahT8DbT/6RXwPcPf/iDC9YpSBHV/LkU1LnqqquyTgBQwElVEXxCRNQ1dIyCCscdd1xipQRZ6J4VaMzUdE4Fjr74xS9aly5dYg9VsE7nU4JCnIH/sCwVuDvmmGMa3WdLJAAoSeP222/P2O+0fVZ/FBicM2eOLV++PHFO7bTTTqY5rEB4XMuHY+KNxBwQTgA46KCD7Kabbmoy5+Rz1llnNUpc0Zgr6SNpjurSehaUEKOElaSKHvK477777K9//WtDMklS/zI5t/UEAM2nO++805YtW5b4HMkh7lkKGykwqGCtkqWCCU/h43bZZRc7+eST3TimTQDI9zOguaSkpHvuuSfjvfp7T/NcJc0Z//OowLDu5cEHH4ydf3oe9F4/5ZRTEgP2+l574okn7LHHHkvsW5rvn3ACgKrk6H6D1XN839IkcoSdohIAjj32WJs9e7ZLeopr+q444YQTbNy4cbFJT9l8d+d7jhVynJVUp++EDRs2JE67Pn362Omnn+4SzqJaNgkAhfr7TWInOAABBBBAAAEEEEAAAQQQQAABBBBAAAEEEECg2QIdJgFAUlrBqCCQb1p1rOB2sKUNIrz66qsusOZXpKcdCQV3jj/+eFMwNKopgK7VslqVnNR0Lq1Q9qt6dXyaCgCjR492n0l77/vtt58LRpWVlTW5JQXXFAjMFNCK6seAAQPsnHPOsf79+zf5sVav3nzzzfbuu+8mETT6uVYvn3rqqQ33WegEAM2B3//+94mBN3+TCoaqz1qVG9WUnKI5pftO27p16+bGXJUGwi1fjmnvJXxc8FkaMmSIW5Ws1cnhpjmgahyqbqCmOfX444+74LICzWmbEktOO+20WN9cPXR9zVfdoyoDBFtbSADQe+DEE090STDBpuSUqISLNJ5K/DnppJMig60KOt97772uKkNSco6upWoAetf4d1qmwHG+nwHdn1baz507N9W9ehsl1Vx44YWmgGpzWvAZUFBWv/S+TOOW9L7QfL7jjjtchYy0TXNF70mNbVSyTDgBQGOlKgVR96vvTn2HZtPCz0um90L4vLr36dOnu6oDUZVP0n5353uO6T4LNc65/D1DyRJK3IhKAkibAJDLdeWQ9PebbOYKxyKAAAIIIIAAAggggAACCCCAAAIIIIAAAgjkLtChEgBUnl3Bdb9iVaXytfI4GExIE0RQKfLrr7++YUWeAikKkqu8vQJHPlCuYIe2HlAwU6v4fBAlHPD0w6fA2u9+9zu38tk3BaCOOuooVz5f11HJbZVj1qrPqJW3aRIA/Ln9fSuI4wNdq1evdiXag9UHMm2FEA4UyHK33XZz96zyzbKQg86nJIFghQA5KMimctLBpkQNBRi914477mhaJapgke5FTQ4qGf3QQw81rCjXtWfMmOECXOGWNvCRJqCrc4fngK6tEuoqw+6TGrTiWRUiVNLaNwWwdEw4gBUVrPX9ViBHY6Xx1nFawR6sEKCAzwUXXGBauVxox2xeNVGl7TV+Chz6MdJzIR+t4PdNK45V/cGPv/qnhBl9RqXqtUpd46TP6hpB33ASiD+nznX33Xe7bRV80/zUWKj0u0/KUMKBgqCaL1pVHayQERXwTDNfkrYAyMZU7witpg+uyI7q8/r16+3aa69tCLrLTO87v62HD/5qTqmCibYa0bPsEy5kftFFF7ngfbiFx0fn0vgceOCBLolD1no+9LwH33v+PHEJAIV4BsLPqfp15JFHmpKglDyj5zDuudIx2rYiKvEp7ZgFnwGV35evrufvQxVoNPcUzJd/8H2ma8QlX0XNg/A46POqJuPL9we/L+LOG56rvp+77767SzLR95vOqW1Zxo8fn9UWMTpXXFJW8HtDWw7o3/VdoeQNbdPh56W2a9AK9/A2Nzp3mu/uQsyx8LXzNc7hZ9iPr5Jz/HtQ80Dvv/Czpu9KfbeGk83SfA8W6u83aZ8ZjkMAAQQQQAABBBBAAAEEEEAAAQQQQAABBBBovkCHSgBYsmSJzZo1q2GFdVQgKk0QQUFdBVXUFJBQ0Dm8lUBwaBQQu//+++3JJ590f6z/kX/++ee7PcaDTQEgrejU/9RXy7QCVP/T/7e//W2T0vNpEwAUgPryl7/srhFuCrYoyKyVqr5F7TGufeWvu+66hlXd6pdW4MsiaoWmyq9rxbwC976FVxqHA0QKfssqbtW8HDSmCkqpKZh77rnnNlndmibwoc+nCehqPBWgViDUzwElPGhrh3C/Vbb5hhtuaAjYK3BzySWXNCrbH76mgrUKTB922GGRW0VofihQqPnkg+RKulB1AR/YLZRjNq+ccAKAnhXNuT322CP2NApGK3Dtx1PjrzntqwOEPxi2iLuGSn5rriqolvRs+WuE70UVBnQvwYBwmvmSrwSAqNXsce8Irc7Xe0qfSVo57fsbDuxrm44JEyY0Ig8/85neI7r2iy++6KquBKuNRL13C/EM6MbD73O9S3T9qKYAubaJ8Svqu3bt6qo+KFEk1xaVBKPEHj2r4cQnXUNzTklqvlJGZWWle5/tuuuuGb8rMlVU0QfD3xdxz0lUAkD43ZKrRdT7VX+m+an3nVb2h7fG0RyaP3++S3rxc0h+M2fONI1PsCV9dxdqjoXnmb+n5o6zvrOUECgDvXP0PCrpIqqFv7N1vOZY+F2b5nuwUH+/ac684bMIIIAAAggggAACCCCAAAIIIIAAAggggAAC2Ql0qAQArW6/5pprGoKLuSQAKKCrc/hy1mlXiWrloQLBvrx7OFCv4JMC+tp3V00r8rWCL9P+7osWLXKfqa6ubhj1NAkAacr0hq2iqiVo1bCqBailOaeO00pXBbjkoRZeaRwOQGll+NFHH51xVusedC9qCrBffvnlTYJraQIf+nyagG7YRgkPKj0ft1JYAUXtce0TO8KB1fDPM5Vf9xA6l5JFlDSipmtr7BWkViuUYzavl3DwU0FMlaaOKj3uz6tEGVW3SPsM6Lhw5Yyo6wS3/1BQVRUTorZNCPZPgTcF4DR31NIErqOOyVcCQLjaRlyZ+vC7JG41cHgs165da1deeaWbO2pRST9Bx6SgpM4RTn6KcyzEM6BrKaC/YMEC1x9VyFDgOC6ZSMeEq8ScccYZGZO7kp6H8DOgRBYlFURtfeLPpcohekf67wq9X7Tq3ScXaXy1tYPe/2qqZKDvCq2cz9TC5416TsJzNfxeSepv0s+jKgDEVe3w59IckqO2cVCLq/SSlABQqDmmeyrEOAfPqe+1Sy+9NOOWFOHvJSVV6BkOtqTvwUL9/SZpXvBzBBBAAAEEEEAAAQQQQAABBBBAAAEEEEAAgfwKdKgEgHBwI5cEgFz5w9UHwoF6rdDUymeVtleLCr6Fr63ApwJc2tPYtzQJAApCaRV6v379YruTFAgP/zxuVWbUBcKBmBNOOMGVEFfTyu+rrrqqobJBvvbiTgp8+PtM6reOmzdvnqtkoBZXzSHY73BQRas4v/SlL7lDFNy6/fbbGwL5aQKE/tzaXkKr2n2Z+okTJ9opp5xSUMds5n84KBYVkMrklOYZ8J8Pzql8rNz25w0GkFszASBcujzTPt/ZjFHw2PD7Meyfa2KBVrMraconFoQdC/UMqG9z5sxxJeTV0lRrydUu7nPhZ2Dq1Kl2zDHHZLxM+L3eu3dvF/z1FQPC3yXa1kHnjKq6ErxQuHJJ1HMSngNxCVW5OoXfr5m2mgheQ8kpV199takChVo4KUJ/likBoJBzLHxt/Xs+xllbBz3wwAOuv2mreCSNS9rvwaTzhH+e9PebbM/H8QgggAACCCCAAAIIIIAAAggggAACCCCAAALNE+hQCQDLli2z66+/3q1CVytkAoBK8qrcuK75+uuv28KFCxvKj+va4UC9Vvfedttt7r60T7pWKKv8eVILBqOjzqs/S5P4EL5OONgXtgonLEyZMsXt7Z6mhQPiweoCUUkNChJpf/Fx48a5igjhMtFprpk28JEmAUDl/1XaXE2VGi677LLYEvVJ9xa2iCozH3eO8BgNHTrUrXDW/CmUY1J/gj8PBz+jklOCxwerZKRJrAh+Nrz6Nelacf3Q+Gvvca0EV+lxzXNfery1EgCigv9x23dkMz4Kiip5RIkk//jHP9x7SoFWv61EOAEgnJyT9pnXXFQFDF9aP+xYqGdAFi+//LLdeeedDX3Su0Pvm0mTJrmKAJmqUWRjGXds0qr0uM8Fvw/Cz0KwCkO2z8mbb75pN998c0M1knCFg1y+K7JxCr9f47ZsCZ8zXI1DWx4oiU3VD3zLZF3IOabrF2KcFy9e7KoG+Qo/SgLQlh/aakb/1Hs+25b2ezDpvNn+/SbpfPwcAQQQQAABBBBAAAEEEEAAAQQQQAABBBBAIL8CHSoBILxKTf8TXXtCqyR4miBCFL0CEwoYqhyzSiwvX77cBfr9Sv644QoHKB9++GEXRFDTSk+Vsdfqy6SWtLWAPp9rCfJMq5+bUyo7KSAYtbWBd9AqXgXutAJUwXKtmE9a+arPpg18JCUAJCVGJI1X+OdpyjZnOmdw+4PwvCmEYzb9yzYoFh6jbK4VPjapeoDGUc+rttxQkH/FihXumQ3uVR8+Z2skAOjdoqQlvyd8rqvYFbzXM/vuu++6d5QC/eqvD/ZHWYcNw+/P8FYWmcYrOBfCjoV8BtTHWbNmuT6Hm94bSijSe0Rl6BVUjtvGI9e5GOx3VNA67ryZrNNseRJ33rB1eIxz/a5I6xN+v6ZNItH5g5ZR1QsyvW8KOcfC95avcQ5vbRI21t8P9txzT/ddmDaZJe33oL9Wvv5+k3Z+cBwCCCCAAAIIIIAAAggggAACCCCAAAIIIIBAfgQ6VAKAVrjecsstDUGvvffe284888xGkmmDlloBp1WaDz74oAumZdvCCQDBYHtwJXfSecMr8dNsARDV76jrZEoACAYSsl2FqmsFzx0OXCvo8NJLL9k999xjCtRmaqoOMHbsWJs8ebIL4MUlA6QNfCQlAIR/ntYyrg/NCarqnEllr/PtmDQfgz9P+yz5z4QrBmRzrfCxcQkAKiGustqvvfaa6RnOprV0AoAqlWi1toL2atmWAddzpKC/niO9J7JtYcPw6vFsqiwEK5WEHQv5DKjP6rsqEKxatSojgZIrhg8f7rYj2W233fKSDJAp8SHTzeg75corr2zYNiE4FsF3p7ZeufDCC03vwTQtKcCf9PM018h0TPj9mZSoEzxXcA5p9buqnei7Mur9Ef55oedYIcZZ/VLijioD+XdAnK0qW2guaO4qoaWqqiry0LTfg/n++01z5w2fRwABBBBAAAEEEEAAAQQQQAABBBBAAAEEEMhOoEMlAKTZkzxN0FIr81QGXuWlM62g7dy5sw0aNMgUJNZK9TvuuMMUAFHLlAAQFWiMG9ZwwKY1EgCigjFJ0zBTAoD/rIK1SrBQ0CLTymwdr+DoHnvsYaecckpkOf60gY/WTgDIJqiqfqeZr/l0TBrX4M/T3Fvc8dlcJ+rYqMCigoC//e1vTeXA45oCaUpIUQB4/Pjx9tRTT9nf//53d3hLJgDoHXPXXXe5d4xvWqV+6qmnpgpM672kPcRVWSRTooOSd3bYYQcbPXq069/tt98eGXTWPaR9hqJsg59NSgAoxDOgRKLnnnvOnnzyyYzj7+9dW3voXaIS9c1puQaGw+/1uASAbL4r1I+kAH/Sz5tjoc82JwEgOIeamwCQ7zlWiHH21j4Yr2dZFUGSmpJBTjjhBLdlTjghLs0zXIi/3yTdMz9HAAEEEEAAAQQQQAABBBBAAAEEEEAAAQQQyK9Ah0kAUADopptucqX61fQ/xrWP9qhRoxqJJgUtFVh79NFHbe7cuQ3Bf19KWsEiBWS0Ek8B/+AeveEViJkSALJZ1VkMFQCSSiYrILF06VJXFWDhwoVui4W41r9/f7ciVkHcYEsT+NDxrZ0AkE1Zdd1vUlnsoEE+HLN5/SQ9S+FzBY9X8ozGcciQIdlcMvbYcCl9Hajg94gRI1yQd+DAge6XSosrCcC3TFUw0swXHZNtUFUBP71j5OETjLRdyTnnnGNySdNUneTOO+9slDijkuG77rqr2z9c75jevXs3Ol+moLPb4XPYAAAgAElEQVSu2ZwKANkkABTyGfAlzefPn+8quKg0fFyChCoCnH766TZmzJg05JHH5BoYzlSqP58VACZOnOgSHXzLdq5mC9OcBIC2UgEgafuBbJIykrZkCPuqIoAqGclC3/1xiXH6O8mRRx5phx12WFbfg4X6+02284TjEUAAAQQQQAABBBBAAAEEEEAAAQQQQAABBJon0GESABYvXmw33HCDVVdXOzEFwy655BK3B3SwJQUttRf3Nddc07BKVoFmbSOw8847ZxyJpASATHu5Zzpx0nn12VyDOpmCnyotfuONNzaU6D/jjDPcXsRpmpIxtBJb+6+rZRMw0fEKIqkksgJ4b731lm3atKnRZadOnWrHHHNMoz/LVwKA5o/67UsyZ3vvYZ/m7k2tShQvvviiO214K4WkscjFMemc2TxL4XMFA3y5bCuR6d7uv/9+e+KJJ9whCo4dcMABdtxxx7kkgEytpRMAogJwekcpGUKr0tM0bR1w/fXX27Jly9zhSkRSUF2r/OO2yIh6T4SrKDSnjLqqEWjrhajnvTWfASXFrFy50lVaeOONN0zv92BVFyWgyD5t4kV4fILfJ9ls7RK2Dr5fg98V+h67/PLLmyQ8xc2TcMJYeIxz/a5IMy/9u1vvz/fee8995PDDDzfdQ5qmFfDyVIvqd6bv7kLPsUKMc5KJElc0X/Xdpl8rVqxolMwS9XecpO/BQv39Jqkv/BwBBBBAAAEEEEAAAQQQQAABBBBAAAEEEEAgvwIdIgFAQR6V31fA2DcFwxS4LysraySalAAQDFLqs1rJrz13k5pW7d1yyy0NwaVwBYDw6sYLLrggMalA1wx+Tv/eUlsAhANJU6ZMcQHVNE37W1999dWm0vRqWmF71llnZQxOxp1XQRAFwO+9996G1ZBRQfmkwIc/f1IFAB03Z84ce+WVV9xHFJS97LLLIrcdCN5z3OpVlaNXQomCkGqaSxrD8LyM6n/4XrMJMIbPl9Yxzfj6Y5KepfC5wkkl2ewPnum+lCCigPjy5cvdYVoFf9555yUG/9Mke6SZL9kEVcMr95XUoUol2VRCCDvqudTzmdSUMCAnJRCohf21+viqq65qKEMeXj2e6fzBZyb8fLaVZ0D3rzkye/bshj7msr1J0CH4DKgqjJLO+vXrlzQUjd7ruofg98Ezzzxj99xzjztHtokyeg/+7ne/a/geCiduZTNXEzsRcUD4eUn7vtN3uMZFSRpqUe+6TO+bQs+xQoxztr76Pr3tttvs/fffb/ho+O8DSd+Dhfr7TbZ94XgEEEAAAQQQQAABBBBAAAEEEEAAAQQQQACB5gkUfQKAVnNqdadWSiuIoKbSzgqqac/4cEsKWgZ/nnb1pe5B11cJe9+0R+9BBx3U8O8ffPCBXXfddQ2r2dMEP9UfrVD2e5TrZC2VABAO5Kik+MyZM10J9aSmII6COX48ghZJZZ6jzi1fBbUU3FCLWgmflIDhz5smoJvtSvXw+Ae3PNDPtO+6T05RkPDiiy82bWWQ1MJzJhiQLZRj0j0Ff570LIXPFU4Mae7qa3/+cFAz7arjsG/UVhVp5kvaoKoCd9qmxFe00F7eSlRIqi4SdgzvlZ42meipp54yrS73LRzgDwdhNUc1VzVnMzUlDlx77bW2atUqd1g4AaBQz0C25dV9H/QsKpDqW7b7xcc9A6q+MGPGDNt3330zeoXf6+F5F64OcMghh7iKJ5mqO+iC4fdQVCn7tHM1m/dA8Njw86JtKC699NLECgbhlelRySeZ3jeFmmO+b8Fr52Ocw0lLqq6j7SiSxljvEFU6krNa+O8RSQkAhfr7Ta7zhc8hgAACCCCAAAIIIIAAAggggAACCCCAAAII5CZQ1AkAKjWvst8qPx3cK3e33XZz+2lHlf9OClpms+e6H5JwYC/qf8zrXhX8W7RokfuYyn5fdNFFbp/uuKYyyiqn7P9nv45rqQQAXSsYMIzbczh871pdrHv2qxQV5FQ/Bw8e7A4NB12jyvmHzxlOAIiqAJBmqwSdN01AN1z9YPz48a7Eetyq/XDwav/993f7bvtgTjghYr/99nM/z1QFIFzVIlyNolCO2bxmkp6lqHEMJsrIZ/r06TZt2rTEwJcqMvz+9793SSVhi3BQM83KdZ3nrrvucslDvkUllqSZL2mCqmvWrHGr7zVX1JSkpGBx2m01gpbBIJ8s9K6LSnYKfiZ8ff1s7733dlVSgk0ed955pwsmpx0frVhXhQ5fWj/q+SzEMxB+p6ZNKAkmAOSzAoAclcxx/vnnZ9xSQN8B2iLFb1cTfgeG+6V3qJI8dtppp4yPZ/j7IqoSRpq5ms07IHxs+HnRz/WMKyknLriteXP33XfbCy+84E4XV3kn6X1TiDnm+xe8dj7GOZysEbdlUdg3nACQbQWAQv39pjlzhs8igAACCCCAAAIIIIAAAggggAACCCCAAAIIZC9QdAkACjCrFK6CYCoNr9K/wZYULEkKIoRLKCetvtT/kNcqfa1uDraoFf5vvvmm2ybAJyuoPPJpp50WGSyKCtjp/C2ZACBnVS0IBi1PPfVUGzduXGQwZ+vWrS5I+9prrzVQhIPnUcEtVWvYZZddYmd3OLAVFeDNtKd28MRpAroKDqsffhsABWtVxUDXDQexwoHkyspKF6wbPnx4w2XD19Q5FBBT4Lu0tLRJv3XOhx56yJ588snYoGqhHLN5xSQ9S1HnCo+TbDPNKZ3j3Xffdc+NXzkfDjCHfZOqLMhOK+EVcAzuB1+oBAC9G26++eaGLQrSBtbjxiJsOGrUKLfFRqYEFVXQ8Fsk+PNGJQBs3LjRZs2a1XBs0vioOokSBoJJSlEJAIV4BtSPcJJSpudKx4cTlKKqPuT6DPjP6Z2nBJ+oBDQlFyn4r/e7WtxcVZKCtrXxVVSUMKbEgrjKIeHzai7ouyWcYNIaCQCZkl30/D399NP24IMPNnwvxiXwJb1vCjXHNE7hBAD9WXPHOZywkOl8ul44KSyqwkNSBYBC/v0mm+eGYxFAAAEEEEAAAQQQQAABBBBAAAEEEEAAAQSaJ9CuEgCa19V0q2qTggjhoLeCdWPHjnUBWwVfFLBVAHHp0qUuQLtw4ULT/urhFlWGPGrVsfaYP+qoo0xBPAWMFKBS8EcBYB/wDJ67JRMAdN3wnuXyUIBG9zxw4EAXdFTgRckNCuL4wJY+q6DVhRdeaOpjsIUTIdRvrYqfPHmy+4zOKVMFqxSk1Qpjmat169bNnXPQoEGNzhne31wBeAVFFSTRmCq46+9VFQqUVKAWFazUnyvpQSu2fX807grQKGiv/ihwtWLFCrv//vvt7bffbriXuNX9UVUitK3Cscce61YNy0B91HH33Xdfo2BtXKn4Qjhm8wwmPUtR55Lbo48+anPnzm0IvkfNKT0rK1eudM+Y5qB/xpRgce6555pWNwdbOECnwKrm6OjRo02rvHVdlapfsGCBqxoSThzSuaK2/EiTMJIpqKrnWcF/JTGoqa+TJk2y448/PmMFiEzjELXKWvP9uOOOc5U2NM+9nwLk6nOwQoo/95gxY9wzEk5qCc9V/VzvJ819PXf6dz0XGkclyYTff3HPVCGegfXr17vtBzRXvK+SiXSvqgigsVfTOOhdHXxHqR8ah+BWLdnMfx0bFRjWn4efbc29Z599ttG7LFNVlajvCr0jdK8HHnhgw7YMOu9zzz3X6Ly6vrYhUGJNOCmkpRMA/FyMe39qPN56662Gd0GmbTHSvG8KMccKNc563+vdoP77pu9U/d1h5MiRDYmBet71/Rb+XjjggAPspJNOavT8JiUAFPLvN9k+OxyPAAIIIIAAAggggAACCCCAAAIIIIAAAgggkLtAh0kAUKBHJbUV8MvU0gQRXnrpJVOp8uDq4EznVHBDQRmtzNUvtbjgmgKPWs3sA9CZzquVk1p1rrLcfoVtSycAyEBbLDz88MORiQ5x96+Au1b2KwgXblFB4DRTPNNKUrlec801DYHA4PkUsL/ssstc0CxNQNd/VgH2OXPmRCZiRN2vAo8qx965c+fI7iiQrcoCPpkhTZ8zzetCOKa5J39Mmmcp6nwKbqpk/PPPP5/6GdN5MlViCK9cT9MPJfSomoVPRpC1qjcoIcO3NPMlU1A1HJBLc19Rx4SrE4TLyCedV8FmrfjX3Hv99dfd4UOHDrWZM2c2BMmD5wgn/mQ6v5J2FPT32ynEJQDoHPl+BnTOqKBvkod+HhckT/PZuGdAAexgElTcudIkgihpYfbs2Q3bxqS9r0yVZVo6AWDChAnuu27VqlWJt5/0HZ72fVOIORa+dr7GOa7STxJW3HdNUgKAzlvIv98k3Tc/RwABBBBAAAEEEEAAAQQQQAABBBBAAAEEEMiPQNEnACj4vueee7oS7b17905USxNEiCpLHHdirfRU4oFWxippQNsSqOnPtVJdgYJw08p+BYJVAjguyUCrPdUnnVcluVsrAUD3rnvUKvc//vGPicEtjYcCUFp9GtV3b6FVw7JSKfY0AXEF8VVWWysj45rO9+c//7nJamcF5DUWSkZIE9ANnl9l02+77baMASwF89TnL37xixn7rPOqaoBKpofLsYf7pHMqQPulL33JVUWIa4VwTHyIPjsgzbMUdy7Nqfnz59s999yTKsEizfiHS+3HXVvP1qGHHmra3kOVHrSCXAkEahpDBS19SzNfWiMBQPcXVX4/qs+yO/nkk92zo1XoMldTQswll1xi/fr1i6TSM693WqaAtpIolJSke1GSkFqmBIBCPAM6Z5rn1HdS43/YYYfZ1KlTc67C4M8VfAaUpKEy/XJQkkXcu13vRb3b47ZSCQ6G3o2qgqEkrKT3pALoWj2uKgFRW4vovC2dAKCtcFQVJbgFRtRk0zw644wz3PdmXMvmfZPv92whx1mr8rXdg68Skun9q3HV+0nVPqqqqpocmiYBoNB/v0n7/cFxCCCAAAIIIIAAAggggAACCCCAAAIIIIAAArkLFF0CgFYBd+/e3QVztdp/jz32iF1xHcWWTRBBwRLtT6zgloKLCrbqf8ArcKYS5Pvvv78L0vpgS3BPXwWZFAwaMWJE5Ojpf8Jr5apKdC9evLghAKm+qXqAApQqSa5jbrjhBhe4VlBYq+pVjjvYcg3q3Hrrra48uFpS0E7HaOW2+qiVvrovHzTVmChIrRXGWlWbJhHD3//WrVvdPaiU+EcffdRwTvVV5ft1Xwpo6Z9xQS1/Lpm+8847rsz3Bx984BIBdB45KpCuVZNpArrhAdO4q98qta1Ao1bmqun+VHp9ypQpbtV4uJR63GOr82lVrLY30NirjLfuXf1TEFHJBKr8oP3J054zn45pXzfZPEtx51RQU8/XvHnzXHKEn1Pqt54z+arUdZrx1zXixkpJIJqjCp5pSw+NnZquf9NNNzWsspa9Atq+dHqa+dJaCQC6f92f5qWSKZTM4Oe8f3bUX23Z4fuj5+K6665rSLoIJzyEx8k/8wpCa3zkpXmqpAHNUY2N3nXBuZDmXVKIZyB4Tj1feq789gR+/HW/ek9FBU/TzvvgceHA8OWXX+7mrd5Djz32mHtPykzvSJV3z/X6ei70jLz22mvuPemTAdQvBc01zpq7Sf3K9bsirU34eVECgJISdL96x+v7dPXq1W5cNG/03tSWGLr38HYF4Wtm+77J5xwr9Djr/f/hhx+6qihKvNE4+W075KR31z777OOeOf/uihqTNAkA/nOF/PtN2vnCcQgggAACCCCAAAIIIIAAAggggAACCCCAAAK5CbTpBIDcutSxPhX8H/pa4amS3Uo6oCGAAAIItK5AVGBYCUe04hJgnItrPOkNAggggAACCCCAAAIIIIAAAggggAACCCDQ3gVIAGgjI7hkyZJGpfxVAlor25OaKgSoTL6aAktaYapV4jQEEEAAgdYVIDDcuv4tdXXGuaWkuQ4CCCCAAAIIIIAAAggggAACCCCAAAIIIIBAGgESANIotcAxKu8b3Gtc2xeceeaZGcseq+zzrFmzGvaLVwl7bStQWVnZAnfMJRBAAAEEMgkQGO4Y84Nx7hjjTC8RQAABBBBAAAEEEEAAAQQQQAABBBBAAIH2IkACQBsZKe0bf/3119uyZcvcHWlP6BkzZrh9faOa9t6+55573J7Avh133HFuv3kaAggggEDrCxAYbv0xaIk7YJxbQplrIIAAAggggAACCCCAAAIIIIAAAggggAACCKQVIAEgrVQLHPfMM8/Yvffea/X19e5qFRUVbhuAAw880Hr06GElJSW2ZcsWlyRw3333Naz817E77rijzZw507p27doCd8olEEAAAQSSBAgMJwkVx88Z5+IYR3qBAAIIIIAAAggggAACCCCAAAIIIIAAAggUiwAJAG1oJFUFYPbs2bZo0aKs7qpPnz527rnn2sCBA7P6HAcjgAACCBROgMBw4Wzb0pkZ57Y0GtwLAggggAACCCCAAAIIIIAAAggggAACCCCAAAkAbWwO1NTU2P333+9K+9fV1WW8O1UE2GOPPeyUU05xFQJoCCCAAAJtR4DAcNsZi0LeCeNcSF3OjQACCCCAAAIIIIAAAggggAACCCCAAAIIIJCtAAkA2Yq10PHr1q2zefPm2WuvvWYff/yxKTFArby83Hr27GmjRo2yyZMnW+/evVvojrgMAggggEA2AgSGs9Fqv8cyzu137LhzBBBAAAEEEEAAAQQQQAABBBBAAAEEEECgGAVIACjGUaVPCCCAAAIIIIAAAggggAACCCCAAAIIIIAAAggggAACCCCAAAIdToAEgA435HQYAQQQQAABBBBAAAEEEEAAAQQQQAABBBBAAAEEEEAAAQQQQKAYBUgAKMZRpU8IIIAAAggggAACCCCAAAIIIIAAAggggAACCCCAAAIIIIAAAh1OgASADjfkdBgBBBBAAAEEEEAAAQQQQAABBBBAAAEEEEAAAQQQQAABBBBAoBgFSAAoxlGlTwgggAACCCCAAAIIIIAAAggggAACCCCAAAIIIIAAAggggAACHU6ABIAON+R0GAEEEEAAAQQQQAABBBBAAAEEEEAAAQQQQAABBBBAAAEEEECgGAVIACjGUaVPCCCAAAIIIIAAAggggAACCCCAAAIIIIAAAggggAACCCCAAAIdToAEgA435HQYAQQQQAABBBBAAAEEEEAAAQQQQAABBBBAAAEEEEAAAQQQQKAYBUgAKMZRpU8IIIAAAggggAACCCCAAAIIIIAAAggggAACCCCAAAIIIIAAAh1OgASADjfkdBgBBBBAAAEEEEAAAQQQQAABBBBAAAEEEEAAAQQQQAABBBBAoBgFSAAoxlGlTwgggAACCCCAAAIIIIAAAggggAACCCCAAAIIIIAAAggggAACHU6ABIAON+R0GAEEEEAAAQQQQAABBBBAAAEEEEAAAQQQQAABBBBAAAEEEECgGAVIACjGUaVPCCCAAAIIIIAAAggggAACCCCAAAIIIIAAAggggAACCCCAAAIdToAEgA435HQYAQQQQAABBBBAAAEEEEAAAQQQQAABBBBAAAEEEEAAAQQQQKAYBUgAKMZRpU8IIIAAAggggAACCCCAAAIIIIAAAggggAACCCCAAAIIIIAAAh1OgASADjfkdBgBBBBAAAEEEEAAAQQQQAABBBBAAAEEEEAAAQQQQAABBBBAoBgFSAAoxlGlTwgggAACCCCAAAIIIIAAAggggAACCCCAAAIIIIAAAggggAACHU6ABIAON+R0GAEEEEAAAQQQQAABBBBAAAEEEEAAAQQQQAABBBBAAAEEEECgGAVIACjGUaVPCCCAAAIIIIAAAggggAACCCCAAAIIIIAAAggggAACCCCAAAIdToAEgA435HQYAQQQQAABBBBAAAEEEEAAAQQQQAABBBBAAAEEEEAAAQQQQKAYBUgAKMZRpU8IIIAAAggggAACCCCAAAIIIIAAAggggAACCCCAAAIIIIAAAh1OgASADjfkdBgBBBBAAAEEEEAAAQQQQAABBBBAAAEEEEAAAQQQQAABBBBAoBgFSAAoxlGlTwgggAACCCCAAAIIIIAAAggggAACCCCAAAIIIIAAAggggAACHU6ABIAON+R0GAEEEEAAAQQQQAABBBBAAAEEEEAAAQQQQAABBBBAAAEEEECgGAVIACjGUaVPCCCAAAIIIIAAAggggAACRStQX29Wb2b6p5r/d//7YMc/O8T90VNv1lqJmZWUmJWWmJWV6leJlZealZeZVZSbVZaVWGW5WVWFWaeKEutUYda5osRKS4uWk44hgAACCCCAAAIIIIAAAgggUFQCJAAU1XDSGQQQQAABBBBAAAEEEEAAgfYiUFdvpl8K4H/+z/pG/x4M9gcD/bn0ccZvNuXyMfcZJQR0qSyxrlX6ZdatU4l116/OZj06lViPLiXWs3OJ9epaYr26lFjvrtt/KcmAhgACCCCAAAIIIIAAAggggAACLSdAAkDLWbeZK9XV1Zl+lZeXt5l7KtYbqa2ttbKyMivREhsaAggggAACCCCAAAIIdBiBbXXbg/p1/p/19YHfb/9ZS7fmJADkeq9KCOjbrcT66Vf3Euvfo9T6dy+xAT1LbECPEhvYs9RVH6AhgAACCCCAAAIIIIAAAgi0PQHFuUpLS90vWvsRaLMJAJ988ol95StfsSeeeMKuuOIKO+OMM2KDqFu2bLF///d/t9mzZ9uf/vQnmzBhQrNHYMOGDXbLLbfYnDlz7J133rEhQ4bYf/7nf9r06dObfe7WPMHSpUvtF7/4hZ111lmNnObNm2cnnniinX322c6yU6dOLX6bfsxXrlxp11xzjY0YMcLyObYax0suucQGDBhg//d//2e9e/fOqY+bNm2y733ve3bnnXfaN77xDbvsssuaeFVXV9t9991nCxYssG9/+9sNP89nf3K6eT6EAAIIIIAAAggggAACeRHQavxt+qUAf53+We+C+j7wn5eL5PkkrZEAkKYL/XuU2KCepTaod4kN7lVqg3uX2I59Sm1In+0VB2gIIIAAAggggAACCBAzat050BZiSK0rkPnqf/zjH+3//b//Z//yL/9iX/va11LdalRMLNUHW+ggLSR+9tlnXSzsRz/6Uc4xtRa6XXeZtm7akhbtIgFg5MiRdvXVV9uee+4ZaZPvoOq2bdvsV7/6lf3P//xPw/W6detmt99+u40fP74lxyfv11Kffv7znzdJlGgLL+/2kgDwwgsv2KWXXmpHH320ff/737cuXbo0GSefbLDvvvs2SqjI91zN+wThhAgggAACCCCAAAIIINBIwAf1FdhXkH/7P1tnBX9zh6atJgBk6peqB+zUt9T92rlviQ3tV2rD+pe6qgI0BBBAAAEEEEAAgY4jEEwAIGbU8uPeFmJILd/r9FcsxgQA/8xJoTmLatMrNv9IEgA+N2wXCQC63VNPPdWtwO/evXuTGZDvoKo/3913321XXXWVHXrooUVT2iIuAaD5j1Xzz1DoBzMfFQD83FCVgp/97GfWv3//yI7HJQA0X4kzIIAAAggggAACCCCAQKEEahXc32ZW284D/XE+7TEBIK4vvbqUuESAXQZ8/mvEDqVWTlXKQj0enBcBBBBAAAEEEGhVgWACADGjlh8KEgAym+eSANDyo5jdFdtjAkB2PSzuo9t8AsAbb7zhgv4KqP7Hf/yHXXDBBU22Ash3AkChA9GtOaVIAGj+FgBpxo8EgDRKHIMAAggggAACCCCAQOsJ1LpA/2fB/s9+33p30zJXLqYEgDgxJQGM1K+BpbbboDLbbWCplZe1jC9XQQABBBBAAAEEECicgI/bEDMqnHGmM5MAkNmdBIDWmZdcNV6gzScA6NZPO+00+7d/+zerrKy06667zvbee+9GPUpKANB+7NqnYs6cOfbMM89YbW2tTZgwwU4//XSbPn26O69vPkAeJtO+Heecc4595StfsZ122snt5fHrX//a/vznP9uwYcPs61//uh111FHuY7re3Llz3ZYBeimqxV0vnGywbt06d95HHnnEhgwZ4srMK+lB1wy3+vp6W7RokalSwaOPPmp///vf3SHapuDII490/evbt6/7M/9yDp/jf//3f+3kk09u+PnZZ5/dqGS9jtc9aj/7Bx980B23YcMGGzFihE2cONHOO+88tzVDSUn68oubNm2yu+66y+0bMn/+fBs3bpzNnDnTJk2aZP/8z/9sWl1/zTXXuGtkGlvtP6LPawyeeOIJlySirRr22WcfO/bYY13ViGB5/mAFAI2z+jJr1ix78cUX3T2ccsopduKJJ0buY+KvpTF9+umnbdmyZe5+TzjhhEbXCd5v0Hrq1KmuRErnzp2d7+zZs5tsw6BraHuBG264wc3T8vJyN44XXXSR7bHHHk3GP9v+8yJEAAEEEEAAAQQQQKCjCqhkvwv2b6s3H/jviBYdIQEgalx3H1Rqewwusz0Gl9qeg7dvJ0BDAAEEEEAAAQQQaF8CwdXIxRwzCo7K8uXLXSzl/vvvd/EfxUymTZtm559/fmTM6KOPPnJxsD/84Q8uXqIY08EHH+yOj4rjKMb0j3/8w8VJHnroIRc7O+igg1y85oADDmgU98mUAJBNDM7HUJYuXWpXXHGFu98bb7zRxbJ0n4pRlZWVmY+X3HzzzS5esnbt2siYTNBLfVbs5YEHHnAxnCQvfTZb47inJpgAcO6559rvfvc7FwPTPSmWdNZZZ9kxxxzTKB4ZtRi5OTHDbPvjx1RxQsU5VYX99ddft8mTJ9vQoUPt+uuvb9TdvfbaqyF253+QjV9wDimmqtie5qqf2zNmzHBOvXr1anRdzUvNAY2t/qkYZVR8Th8K++2yyy72m9/8xs21m266yY444ogmQxjcFl4xwClTprhj2nsMrl0kAChYqwflJz/5iR133HFuoHr27NkwSJmCxAo2q1S7XmBRTUHiH/7whw2B8jQJAAoyV1VVuYmpNmDAANNLaOzYsflJHTcAACAASURBVPbxxx/bj370I/dSTnO94GQ888wz7eqrr3YvpmDTS0p91gvXN72Y77nnHvvud7/rXnxRTcFjX6Y+1wQAvZy+8Y1vNCQyhK+jLxCZ6WFL01atWmXf//737S9/+UuTw5WIsHjxYtu6dWtiAoAeeL18dG097FFNCRu6lk8C8AkAqigxevRoF2gPNyVq/PKXv3RfDL4lXeuQQw6x//qv/7Lhw4c3SlgInjspASDTNWSs5AHdW9p70nHh/qcZH45BAAEEEEAAAQQQQKAYBBTkr/mslL9+X1dfDL1qfh86agJAWK5X1xLba8dSG7VjmY0aUmqjh5RZFjntzR8IzoAAAggggAACCCCQtUAwAaCYY0YeRosFv/Wtb7kAcrgpZqBFs1pA6hdnvv32226hqhZNNvn7b69eLlak+JpvmWJMioEpJvWFL3yh4fi4BIBsY3A+nvfWW281idP4AK3OqaC0ArdRLRiT8T9//vnn7Wtf+1qT+Jp+rniP4j7BGIv+PFvjTJPWJwAoiK2FvkqoCDctMFa8zS9KTkoAyCZmmEt//JhqEap+7+eOFtjKLOwfTgDI1s9f78ADDzTNP41ZuIVjwIqdXXvttS4+HNW0SFeJC34xdJTpq6++6hYzH3/88S5mGFwUrnNqUfI//dM/udOrz4r5JsUFdWxbj8G1iwQABT+F/a//+q/uodEAaUIqC0gtLgFAWRuqGKDBP/zww93LT4Hf0tJSU3bRVVdd5bJwLr74Yvv2t7+d8aHTdYJ7zGjFuM6roP/69euta9eu7l70EtEE0YtEiQX6uZoyWPTCfPLJJxtdL7xvjVag66Wu7BoFyzWxtRpeWSk///nPrV+/fu58CxcudOfZvHmz/fjHP7ZDDz3UKioqrKamxmXA6GFQKZxf/OIXrhKAb3FbAES9vPWS/d73vueSL7QyX1lfSrxQ1sv777/vzv2nP/3J9EJTADy42j7qQdQYeh99MX3nO99pCJormUH9UDJD8CUSN7bqoyojjBw50m0NoaoQWjGve1Z2l6x1LgX5lbGm5hMA5KIvMM0HvUD1+yVLlrjPqD/hKgjKQtKY7Lrrru6fejnpWhqfW265xSUiKMAfTEyJ2wIgrj96UV566aVuuwt9cesLTFlzSgj51a9+1cQ4l/5n+nLiZwgggAACCCCAAAIItFcBxfbXbK22NdXVNqC8i9VuS1+drL32Odf7JgEgWq681GyfIXX2w21zrHLsOKvYe5xZKfsG5DrP+BwCCCCAAAIIIFAIgfB+5MUaM5KdFkqqCrX+qaC2YjCKzSj+oWrIP/3pT91CSl8xO7iCWbEcxc8Ua1A8QgtZtWhVMSvFrvr06dMoXvLBBx/YD37wA1cdWbEzHa8qxoqB+WCoPhAVQ8olBheMkSiRQbEsxbfUN8VdtPj2tttuc7EYBaF1b4q/KB4YjEsFA8U+lqVKCYrLqdpzp06dXOxORoqxhOM+2RonzWmfAKDjFN9RPHPMmDEuzuPHoH///i6epGoMapkSADTOamljhrn0J7hwWLEy3bPmmdx69+7dcH+6D8Vp9We+Nfd6mo+6nk/KePzxx13sVwukgyv1fSxUcTzNY1UAV9LLe++952Jpqo7uK53Hmao/SrzQXFdcWPHXYHvqqadcHFXPmp4fzbViiMG1mwQATSyfweMnm58YcUFVBXUvu+wy90JTsFpZG8GmQdeEWrBggQu077777rEPXXDi6MFTtpRKUQSbn4gKxGsSKTgdbMrA0v0oSO+vF0wACK7Y95/Ti0sv21tvvdW9GFQiRE2JC3o4NMEvvPDCRqVYlDmjYxUY19YFmrS+ZZMAoNIvOrfKzytwH6y6oPP5rBkF7MMPf9TL0AfFlSyhBzK4rYHu2b/UkxIA9KWiZAidI2jir6kXqpIzFPwPPvjBBABVTlAChb5QfFOWzze/+U3729/+5l4wepEoU0svBn2xRI2pT2pQiZqoZIN999230ZYKUXM12B99oaoSgs/a89d/8803G74Ycu1/0hcUP0cAAQQQQAABBBBAoL0IrK2usY+rq+3jrdW2emt1w22P7t7LupZ8vsVbe+lPS90nCQDx0idVvmqnPfj17QeUlFjluAlWsc++VrHPflax15iWGiKugwACCCCAAAIIIBAjEE4AKNaYUTC+E44XeBotNFWQX4s2FbBUlWQlDKgcu2JPWszom36mhZ4KcvpK1vqZjzEp0H755Zc3xEqC8ZVgOfSoBIBcYnDBGInuWTEsv9hX9+VXYyvepriTytEHm4/jaGtnH5NRMFgLLBXDuvLKKxtWg+tz2hZB/VNcTj9T0kEuxsF7jJqiPgFA8a1wLCnY52BwOykBIG3MMNf++DFVdetgYoLvX9Qzp58193qK1foYnL+WzulL9WvBtuaGmhYPa2w1z/UruB25D9wrjqk5rthslKnOo7ms+F940bTmhRY46+d6JhR3LpYYXLtKAAiWetAKcgXhVdYhLgHg4YcfdmUdFEDXBIhqKtX/1a9+1X7961+7vdzV4iaI//O//vWvbjKMHz++0Sn9RIx6afmHwk9gf71gAkAwWB08se9H3HkzvWzCD0U2CQBJf9PwAXWNQfilGvXZTA+qjvdfFmm2AEi6N9/P4Lj6+9VnVVUhWObfn08vOc0XP2dee+01V8ZDpW78CyR8ba3eV0ZZ0DqbCgAK8mtsV6xYEXtfSf0N/zyq/9meg+MRQAABBBBAAAEEEGgrApu2bXOBfh/wr6mri7y1YV262g7l26uz0ZoKkAAQPyv+c9ts2/XJGyMPKOnewyrH72+V4ydYxfiJVjZoMNMLAQQQQAABBBBAoIUFooKRxRgz8quVFbj2AeswtbaiVlBbTcdodbQWhCrArxXjioeNGjXKBUSjmmIwOl4r033QM2k4oxIAconBBeN5qoCsEu7B9sorr7jV2EcddZQLzKpv4eaD7T4m8+mnn7oYi1aDq+9nnHGGae/34ALQ4DlyMfYl5uOc/D0pnqSFu6pkEGw+ZpO0Wj2XmKEWEmshazZzRv3xYzpt2jS3mDa8CDguASBXv6TrecPgwmY/H3r16uXK9E+fPt1USSGYCBB0jovv+gXcqmwRrGju45IDBw6MXAgdN97tIQbXrhIABK0Xm1a+q8y7X8Wtl7wCtrNnz3Yl3H1lAE1YlUJJ04ITKikBQBlGUQFkf724QL7uIzyB/bVUlj6YfRW8Z78Sf9KkSa7ERefOnRt1SS9MnUcT9d133zVlPqlagkplhMua5JoAIGO9RHUNBapffvlle/rpp93WBuF9P+K8k3z8S0OlQ7xvXHJH8BobN25080L3pn1j1H+V59AWAMFx9UH5QYMGRb7MdE6fMeSTLe677z6XXZSmBa2zSQDw2WmqVJGmkkL4XtL2P00fOAYBBBBAAAEEEEAAgbYioID/6q1bbdXWaltfU5vqtvpUVtrITr1SHdsRDyIBIH7Ub/7gm1b15suppkX5Lrta5X4HWMV+B7jEABoCCCCAAAIIIIBA4QXigpHFFjPy8QItTkxqwdiMr6CtuJCaAufaHlkBdpXQDwZ3c1mUGJUAkEsMLinm4xeShqtbBy3C96Jgu2KDWjmuigdqChhra3BVXFbMMLiFda7GmcYjKngdPD7bBIBsYoYK/CuOle2ciRrT4D3HPXO5+iVdL8pQyQ2q+K34qW9a3KstIDS3Ve0imOgRF9/1lS0ee+yxRtUOtG2Ekkaiqq3767XXGFy7SwAQuCbJV77yFWevh0YZG1EJAP6BSnpJ6uf5SACIeoDD145LAIhLKtDnfTBZZTF8gFjlMBR81wp3JUPEteYmAOjLc9asWW6vewXUo1raBIAkH//iV3JBUgJAXV2dPfvss/bf//3fLuAf16ISAMJl+TN9cejh96VGkuZRrgkAUeObdK1c+p90Tn6OAAIIIIAAAggggEBrClTX1dmqLdW20gX9t1ptXX3Wt1NiZhN6DDD9sy20mupqW79+rXXt1sOqqjq1+i21hQSATqVbrXv5eltX28Oq69rGdg3lVme/e/JIs23pEk2CA1nStatV7n+gVe4/2SonTrbSHj1bfZy5AQQQQAABBBBAoBgF4oKR6msxxYyCWxknjWMwNqOYkRaTaguABx98sCEQrnMoGeCCCy5wcTUFwuOCpJmuFxW8zSUGl5QAkBRI9+OtSgfBmIxiJqrWrP4/8sgjjbqiZAAtLFZlAAWLczXO5JN039kmAGQTM1yzZo1dcsklpqSBpBacM0kB+bhnLle/pOvFGSoJQNXclQSg7bKDTVt5//jHP26o2J5pbocrVvi5qAXF4S0QiiEG1y4TALT/wnXXXeeyPrQHhoL/2lMjXAEgKeAc9yC0RgUA7TEftceG7tFXAFC2lvraqVMnt8L/a1/7mlvlr2wXBbWV6aKyJqNHj3YvOv28OQkAq1atci/Fhx56yGVL7bfffi7ZYocddrCxY8c6Pl1DLa6kftA4qQLA5s2b7Yc//KG9+uqrGRMA9EUWzOZSf9X/oUOH2u677+4qEqhsza9+9aucKwD4xIGkl3bcHMqmAkC2CQC59j/pxc/PEUAAAQQQQAABBBBoaYFNtdtcwH/llq2uxH8+2pjuvaxLSesGluu2bbMFrzxvS99b1NClwUOG2ZjxB7RqIkBrJgAo8D+h5yu2c6elDSbvbh5mL67b17bVl+Vj6HM+x/FVr9mZD3w1588HP6htAioPONgqJx1sZYN2zMs5OQkCCCCAAAIIIIDA51s3yyJcSbeYYkbZxgui5oZW+GsrawXCteLZVwX4/ve/bxdddJGr9qxkgExB5vB5MyUAZKqKHT5PUgJALhUAFDPzTfETxbYUQ1PfZaDFrUqCuOKKK9x2z/kwDvcrKZaUbQJANjHD5cuXuwSA4CLiNO+MpIB8UgJAvq+XZKhK5aqC/uSTT7pxVeBeTXFLzcHhw4dnTG7RfNc2ApoLv/zlL+3DDz+0iy++2H0+uC1AscTg2mUCgAY0WNZFA6aBuvPOOxttAeBfFL6ce1lZuv+pkGsCQNL19CWkoLQedL83fXA/j9tvv92mTJnS5Ln0WSl+PxPtz6JEgLvvvtt+8pOf2EknnWSlpaWNPuf3sm9OAoB/2L785S/b9773vSZ7raiciPYz6devX6oEAN+PuPFQmRLtW6Mvp0wVAJTNpDF/++23neeBBx7YaL+Pmpoa97DKIKoCgDLcovbO0UOtz2jvm5/97Gd21llnWZr9ZqJepNkkAGSbbZdr/9O88DkGAQQQQAABBBBAAIFCC2yorbWPtmx1v9ZW1+T9csO7dLUB5V3zft5sTvjSs4/ahx98Huj2n+3bfwebPPXobE6V12NbMwHgiL6P24DKVU36s2zLYHvik4Py2s9sT/ajultttydmZfuxxOMr9hxtlQceYlWTD7GyocMSj+cABBBAAAEEEEAAgXiBTBUA9KliiRn58vwKdMYtGs1mnihoqgWVivFMnDjRBUpVMt/HmLSY0m+rnem8UcHipJhY1PmSEgDSxGQUS/vmN79pPmYWtx+8rq/raUGxYj6KZ6nUu/5Mcap8Ges6ScHrbBMAnnjiCUsbM1RCRy79yTUBINc5mnS9JMPwfFLiww9+8AO3iPnqq692WwJkirf5GO1tt91mN910k1t8rXn0i1/8wk4//fSG0xdLDK7dJgBoJBYsWOCylXz2kv5MLzL/slq4cKHL3lDT4O+5556N5odefMry+M1vfuNepMccc4z7ea4JAP56FRUVriLByJEjG11PAevLLrvMVq9e7UpVaBV9MAHgzDPPdC/d4F4k69evN2VlqWTLDTfc4PZsSQoYK4tFk/bRRx9tVgWATBUUZKcgujKm0m4BsGTJEtd/JTCEfRR818OtwH7wfFFfBknZWd5Z5U6iEgD05xpz7f0S/GJYunSpe0kqs8qPj88Imj9/vvuSOOSQQxqNqe5bL4tvfetbjfYIySYBIJiwEL6vqKSEXPufzV8KOBYBBBBAAAEEEEAAgXwKbKyttQ+3bLUPN2+1dTX5D/oH77VvZaXt2qlXPm8/1bn0PxNqa2rs49Uf2V+ffzz2MxMPOtx2GDQk1TnzfVBrJQDsWLXCDu3zdGx3Hll1oK2q6Wd1JRVWb+kS9/Np89sP/9U6vfFSPk/Z5Fzlu+9lVQdNtaqDDrWynXYu6LU4OQIIIIAAAgggUIwCSQkA6nMxxIyCC0kVL/nGN77RaI9z9VOBS+35rqrQinHJRv/es2dPF/vQyuxgW7RokYuV7bjjji4BQMf5RaSKbWhhZnAfdb8venAxZ1TwNpcYXFICgI/J6Nyq9DB58uRGfQnGvxTEPeKIIxoWcirGF1zJ7T+oitmnnHJKQwKA+uoX66Y1llmmlhS8ziUBIG3MMJc5o/4kBeTjnrlCXS/K0FcWDwfpNRaKn2kc9StNAoA+owrk5513noudKiaordbDFc6LJQbXrhMANLgKiitjx7dgAkA4SP3d737XBdD1cKsEiPa110tOK8h//vOfu5XsarkmAAQTCpSEoHL2vlS+JpGC5SpNoRftt7/9bausrGyUAKBrq0yHfq4XtF5keikoGH3qqae6LQ+6d+9u2u9C2VqqeKAMp5kzZ7oXtgLJzz33nLuOJrFaXAUAnUvZTr5yQNSD7rOopk2b5oxVPkNNAXLdl/bcUEubABAsw6NAurYXGDNmjFVXV9t9993n7lvJHEkJAMGgvIxVAUFJE3J54IEHXHUFPaBqcQkAQ4YMcUH7Y4891o3D3/72N5cBFh6fYGKC/8zRRx/trqcsJ2W4/fSnP7XBgwc3ekn4F4TGS1+4+qxa3JebvoD0Ba3jZe0TDR5//HGXANKjR4+G8+fa/2L8Sx99QgABBBBAAAEEEGi7Alu2bbMVm7fah1u22CcFWOkf1/PSkhLbr1s/F4yvqa1x/6ytrXH/vdTo95/9rOGY4HHhnzV8vvbzcwXOrf0Bfevdu7cNHDgwdmB232sf233UPq0ycK2VADC2++s2ttvrsX1WRT/9d7hv9VZqdSXlVm8VLilAv69zv/f/VKJAeehnFVZn5Vbvjt/++8b/rLB6fT7iZ3OeOcqsOj9bUKQZ2IpRY61qymFWNWWalfbfIc1HOAYBBBBAAAEEEOjwAmkSAIohZqSBDi5yVMzowgsvdFszKwalWI5iKfqnL72vGItiPoqXKe6j8v76bxItgFTlZQVIb731VheX0iJNVcv2MYwPPvjAraI+8cQTXaxEsSXFXbS6WkHVAw44wM29qBhSLjG4pASA4KJLbX+te5s6daq7Z8WmFAhWHPC4445zDoqNKVajRImnn37axVlkoG2tda7Fixe7qs9aMBvcqiBb46QHsBAJALpmmphhLnMmbkyD/fTPnNy1IHjvvfdu+HEufkkJB1GGPmCv2JnmwsEHH+y2Sdd/3yt+pj8Lxs+SFlD7uaJ70Vw87bTTXAxOc9+3YonBtesEAA2GBkuB3L/85S9ubIIJAPp37e2hMvl6uUU1BZsVwNUe8r7lmgCgz6vMzI9+9KOG4Hj4mgrk6+XZt29f9yN/Lf0Pj0MPPdRmz55tGzZsaPQxBYOVteQD8Pqh9i/52te+1qj6gf+QAtTKdPrOd77jAsnKANPDoeYfIH+sKg7oyyPqwVOShIL0Kp8RbnrxfvWrX3XbELz++usNK+aTXoIK0uuLSEkN4XbBBRe4bBtVPci0BUB4/43wefRyV/UFPbTqm5IlVJXBf6HpC2H06NEu+SPc9KWh++vfv3/Dj/QSUMUCOUY1BfcVtJe7ryjgS4ToBaS23377uRekkkxkrnEOJ6vozzQXw+Ov/Uj05/oC1vlz7X/S2PBzBBBAAAEEEEAAAQSaK7Ctvt5WbN7ifq3a+nlAta621vRr22f/3P77GvdnTf9cfxbxs5qkz3z2uW3bmtuNrD+v/xlVXl7hks279+huvXvFVyAYM26iDd+1cXW6rC+Y4wdaKwFg966LbEKPV2Lv+v0Va23duk+t1GqttL7WSqzlx7C8rs7K6+usvG6b6fcV+nf93v2Z/n37n2//tc0qPvvzRsfXf35Mw/Gh4/z5PEblhElWNfVwq5o63UqqPt+7NMch5mMIIIAAAggggEDRCqRJAFDn23vMSH1QDECxBcV4ghWwg4Orletaoe8rSisg+/Wvf91UzTiqHXnkkW4RpI996BpaUKngeNQ1tKBWi1V9ZYC44G22MbikBADdu+JICtZrcWVUyzZmpnMobqSYkffKxTjTw5XvBIBsY4a59CcpIB8cK/VdC5d99exCXC/KUEkm1157rYvzRrVw/CwpAUDn0LYXin2qBavD+/MXSwyu3ScAaEB8uRO94MIJAPq5sp+effZZmzNnjj3zzDMuKUAB4OOPP97t6+CD8X5wm5MA4K83d+5ctz+HHiA1VQTQtaZPn94okyR4LQWZ9VCrrInuc9y4cTZjxgy3+j+4LYD/AvClKbQXiPqk6gZf+tKXTC9yZb8o40mlXfRw7L777u4+9OJUcP2OO+5wL3UlEfgvBQWYwxUDlNBw44032r333usC6Ar8q1SK7kmr3vVw6AsiqvxG3MtQ4yEfVWDw/VQVg0mTJrmKBsquyZQAoPNqhY3GVH3zxur/WWed5UrCyFGZbHr4fcmbYNkOVTBQtQTdv74QM1n76+k4jamyyGQnC1VHOP/8822nnXZq0l3tVaMvVPVR/hrfYcOGRSYA+GuoEoCy9PQZfbEqs00ZXpqvwe0Kcul/0f7Nj44hgAACCCCAAAIIZCXgStXX1rr/ZsjXr01bt9rm6mrbWq3AfU2jQL/+47lFW0mJ+7t0hQLyFQrKbw/MN/p9w8/Ks/q5O2fkucqtpKTUdbOmutoeuneO+2+WqDbt6FOsa7ftCdot3VorAaB72Qb7woD7I7tbV19qd608warrtq+4KLE6K6mv/SwZoMb9M/jv0T+rcYkDnx+7/d9LXEJB8Gfbz/f5sTVWZVutrr7OWniWWkl9feMkgvp6q+za1Sp79baq3n1cEnsuv9zcj/isr/7X0nOO6yGAAAIIIIAAAvkSSJsAoOu155hR0Eur8FWJWSX5FQ/SqnbFQRTM1sr88N/xFM9RDEOLOhWfUNPxiv184QtfiIwzyWrWrFnuM/rvRMWyFPhXnCV4/kzB4mxicGkSAHTf+u8pxUsUcPZxPcWQtM97VMxMn1FJd8WzFPuRl+JD6r+OVywnuMrbO2drHDef850AoDhZNjHDXPqTlACgc6qCghaoKg6p/9bQPQW3ys7GL+l6cYZ+LiimqDid4nNamKvtHxR31fbvPn6WJgHAb12hxcJauOsreAfHthhicG02ASBfXwpt/TxpJmNb7wP3hwACCCCAAAIIIIAAArkJKDiejyB8XEA//Of695ZuJWVlVlZWbqXln/8qC/ze/bmOafJnwePLrDR0Dn2u8Xk/P2ZAly42oirzHo2FdHj/3YW24OXnm1xir7H72a67jy7kpTOeu7USAHRTe3V708Z3f63J/b24bl97e9OIVjO5aeV3rfL1F622tPTzXyVlgd+n+PPSMqstCR7nf9/4z7fpGu64MttWUtLifY5LDsgl0SD4majz6s+CSewt3lkuiAACCCCAAAIIIIBAOxQgZtgOB62N3jIJAK08MDzMrTwAXB4BBBBAAAEEEEAAgYBAc1bGpw3C+4C/jo9bJV6oQVFAToG7TIHA4M+ifr+x3mx9Xb1tNNse1A8H7wOBeh/UL1R/4s5bVlJi+3X/fFuvlr6+rvfJmlW27P137dN1n1j3Hj1t8E7DrV//ga1xKw3XbM0EAN3EDpUrbVjnpdaj/FNbW9PLFm8eaqtrtm+P11rtjueOsfotm1v88jUu4SCUONDk30vNho8022OU2YjdGpKFgu+auN/rPRP+WUtX49CKseYkF8S9p+ISDnx52hYfTC6IAAIIIIAAAggggECeBIgZ5gmS06jqXEvXY0Q9KMDDzHxAAAEEEEAAAQQQQCBaQMHxbFbHZwrepwnOt8bqeO0dHw6QpQl6JQXpw0H+4PG5lALfUFtryzZttmWbtlh1TGn7tjaPx3bvbZ1LKtrabbXq/bR2AkCrdj7i4kdU/sPOf/CytnZbkfdT2qu3dTriWKs64jgrH7ZL1vcc9z6NejemSTBIc4y2G2np1pwqB2neveHKB7m8T1vahOshgAACCCCAAAIItB8BYobtZ6za+p2SANDKI8TD3MoDwOURQAABBBBAAAEEUgukCcanCbSHzxP3mZbOVfar4zOtkE8TIMomON/WV6yu2LzFBf1Xbd2aep60lQN36drN+pd1aSu30ybugwSAxsPwfbvTRj92dZsYm2xuonL/A63Tkcdb1SHTsvlYix+blFwQrIaS6XshTbKBP6Y1vje0l2xSpYO4qgVRn0v6nmnxgeSCCCCAAAIIIIAAAi0mQMywxaiL/kIkALTyEPMwt/IAcHkEEEAAAQQQQKCdCmhlZVxAPp9BeH+utrI6PtvgfDbBeJ2bPavNttbV2dKNWu2/2Ta1wgrefD2S/aqqbERVz3ydrijOQwJA42G8cdX3rcvfnm23Y1s2cLB1OuYL1unoL1hp7z7tth/5unEF/9MmmKVJTkiTeNBWqxwkJRGEKxlkSkRQpRoaAggggAACCCCAQMsIEDNsGeeOcBUSADrCKNNHBBBAAAEEEEAAgYIKNDfoEN6rORjAaIur47MNwscdnxScJ+hQ0Gnb5ORrq2ts6abN7lcxtPKSEtu3e/9i6Ere+kACQGPKO1483uo3bsibb2ueqNPRJ1jnY0+y8j1GteZtdLhrh5PxsknAS3NsVBJCa1Q5yKXCQZrv/rhEBJLxOtyjRIcRQAABBBBAAAEE8izQJhMA5s6dm+ducjoEEEAAAQQQQAABBJIFstkjORi0b43V8QqeZ7PCL9ugvT938BrJghzRHgU+3LLVlmzcZKu3VrfH2894z3t3722dSiqKrl+5dogEgM/llsb1YQAAIABJREFUplW9ZRc+cHGulG32c5X7TrROx59sVQcd2mbvkRtrnkCaJME0yQVpt2Bo7SoH2WyfUFpa2jxcPo0AAggggAACCCCAQA4C06dPz+FThf1Im0wA+Na3vlXYXnN2BBBAAAEEEEAAAQTyKBDcO96vZitUcN6fl//JnccB7KCnen/jJluyabOtr6ktWoERXbpZv/IuRdu/bDtGAsDnYt8t+YONffT/siVsN8eXDx9hnY4/1TqfcEq7uWdutG0KhJMj02yfkDa5IC6ZoaWrHLRNee4KAQQQQAABBBBAoL0IXHHFFW3uVttkAgAVANrcPOGGEEAAAQQQQACBDiGgoHqmfXDDPwuuku8QQHSy3QvU1NXZ+xs3m4L/W+vq2n1/kjrQv6rKdqnqmXRYh/k5CQCfD/Wsj//Nui14qujHvrRPX+t8wqnW+cQZVtKte9H3lw4Wh0DU1gdpKh8oWYGGAAIIIIAAAggggEBLC1ABoKXFuR4CCCCAAAIIIIAAAggggIBt3rbNBf3f27jZ6urrO4xIRWmpje/Wr8P0N6mjJAB8LnTHvBOtfv26JLKi+XlJRaVLAuh80gwrHTCwaPpFRxBAAAEEEEAAAQQQQAABBJoKtMkKAAwUAggggAACCCCAAAIIIIBA8wU21tbaYpX637i5+SdLcYbajRttywfLrObTT628cxerGjjQKvv0TfHJwh2yd/c+1qmkvHAXaEdnJgFg+2AdUrnILn3wwlYdudUDd7QVO42wTd26W89PVtuQdxdat0/Xtsg9dT7+FOt88pesbKedW+R6XAQBBBBAAAEEEEAAAQQQQKBlBUgAaFlvroYAAggggAACCCCAAAIIFFxgfW2tvbdhky3d1DKBf3Vo60cf2tpXX2nSt64jRlq3XUcWvM9xF9i1azfrW9al1a7fli5MAsD20fjXkj/ZuEd/3WpD89bYCfbWmP2aXH/fpx+yQUvebbH76nT0Cdb5lNOtfNiIFrsmF0IAAQQQQAABBBBAAAEEECi8AAkAhTfmCggggAACCCCAAAIIIIBAiwisr9m+4n9ZCwb+fcdWP/mYbduyJbKffSZNtooePVvEIHyRAVVVNryqda7dKh3OcFESALbjXL/mR9b91cdbZXjW9elvTx99auS1O23aYIffPbvF76vTkcdZ51PPtPLhJAK0OD4XRAABBBBAAAEEEEAAAQQKINDmEwCWLVtmr776qn388cdWV1dnFRUVttNOO9n48eOte/fuWZOsW7fO5s2bZx9++KHV1NRYaWmp9ejRw8aNG2fDhg1rcr5t27bZK6+8YgsXLnTHd+rUycaOHWt77rmn+2y4zZ8/31577TWbOHGi7bHHHlnfHx9AAAEEEEAAAQQQQAABBLIV2KBS/y284j94j9Ufr7ZP/vpS7G2rAoAqAbRGqywttXHd+rXGpdvcNUkA2D4kc14+2WzdJ60yPlr5rwoAce2AR++1fh8ua5V7U0WALl88y8qGNv1/I61yQ1wUAQQQQAABBBBAAAEEilJgy5YtLpb6zjvvmH5fUlJiPXv2tNGjR9uIESMi46+ZIBS/1fnefvttdz41xXNHjhzpYrqKLYfb6tWr7ZlnnrG1a9e66++www42adIkdx/htmHDBnvggQessrLSjjrqKKuqqmrz49KmEwAUqH/99detvr6+CaSQp06dajvuuGNq5OXLl9sTTzxh1dXVTT6jwR01apRNmND4P8T9PSiYr5/p3998883IYzVJHnroIevWrZsdccQRkRMq9c1yIAIIIIAAAggggAACCCCQILB52zZ7Z8NGW7Kx5Ur9+1vaumGDrXlvsftV8/FqGzRwYOzddhm6s3Xfc1Srjefe3ftYp5LyVrt+W7kwCQBmB1Yutn968PxWG5K/TzjY3tttdOz1P1q21PovWWzDP/3Ydvl0jXWtafr/Lwp9852PP8U6n3a2lQ0cXOhLcX4EEEAAAQQQQAABBBDoYAKffPKJPfLII6agergpVqtF4Ir/lpWVpZJRwH/u3LmmgH5U69evn02fPt0lBPimxeKK56pNmzbN/fPRRx91/zzyyCObJAG8+OKLLjZ80EEHuQSF9tDabAKAgvWPPfaYW/W/++672z777OMGRxPjueees5UrV1qvXr3s6KOPbjRocejK/njwwQfdBBg8eLAdfPDB1qVLF9MK/zfeeMO0cl8T67DDDmtIKli/fr3L6NA9HHPMMa5SwKeffmr333+/yz7RtYNVCJQp8u6779ohhxxiO++8c3sYf+4RAQQQQAABBBBAAAEE2qNAzRaz5a/agupyW95tpxbpwdrly7YH/Bcvtg2rVzW6phK0M/1HcI/RY63zjkNa5D6jLrJr1+7Wt6xzq12/rVyYBACzfym91/Z95FetNiRLd9ndFkw6LPb6WgETXrSww6YN2xMC1q2xHTeua5F7rxyzxrpfdrKVDvuWWQUVNFoEnYsggAACCCCAAAIIIFDkAorJPv7447Z06VIXcz3wwAPdynstBFesVhXhdYwWZGvRdpr28ssvu9X/ivlOmTLFBg0a5D6mSvBPP/20SzTYa6+9XOV23/xngn+uIL/uQRUD9t1334ZjVaH+4YcfdjFpLf5Om5iQ5t4LeUybTQBQMF2lGlSW/9BDD21k4Ffab926NXWwfcWKFS57Q4F7lWfo06dPo3MqO0TbDQQH+/3337cnn3zSZXr4kg66phIJlAgQTBZQQoLOoYmq+20vE6CQk4tzI4AAAggggAACCCCAQJ4FVB1t+XyzZfPN6ra5k98/7At5vohZ9caN9vFnq/sV9N9WU9PoGiWlpdatX3/r1r+/df3sn7ZqlW1d+WGTeynv2s36HjQl7/eYzQl3qOpkw6p6ZPORojyWBACza9f+p/V8ZfvKjtZqTxz3JdvQs3eTyw98f5ENWDDPVnXuZis7d/vsn12tvqSk0bFV22pddYDh67ZXCehc2/j5zEe/en9n/vbTlHay0mHfdr+sJN0KnHxcn3MggAACCCCAAAIIIIBA8QmsWbPGxVi18Fqr8hVTDTYfhB84cGCqYLuSp3U+BemVNKAtBILtrbfecovKe/fu3RDnVYKBAvpKEJg8ebLttttu7iM69tlnn3WLxBXo902V5ZWwEIwJt4eRabMJAJnwfBBeEyU4OJk+4ysKKKMkan8GP6mCA+sHW8kC4QSA8LWVsfLBBx+4CTtgwID2MPbcIwIIIIAAAggggAACCLQngQ/f2B74r97Y6K5XDNrP5lel3xotqsvrli/7LOD/nm1YtbLJIVXdurmAf9f+/RsC/1369G1y3Kev/802L1va8OeVfftZ9z33MiUBtGarKiu1fbqyipkEALM5r37RbE10aciWmqMbevSy1/c7yFYN+rx6x9BF/7CxLz7R5BZWd+7akAjgEwM2VlQ2OW7Qxk9t+KdrXEKAft+c1u3cnaxi0D2NT1G14/ZEgCGXNOfUfBYBBBBAAAEEEEAAAQQQiBWIistm4opbtO0/42PDFRUVduyxx7qq7nEx5qhrf/TRR27x95AhQ9y2BO2ptcsEAF9uwWeIpAm4+xX6KvMfVQFAAfz33nvPZYcoS0QtKmkgajL544YPH+72f6AhgAACCCCAAAIIIIAAAnkT+Hjx9sD/xuigZX1VN3tg0PY969I0re7Xqn6t8P9kyftWu3Vrk491H7DDZyv7+zUE/is6pSuhX1dTY7Ub1ltZp85W1jndZ9Lcd3OP2ad7H6sqKW/uadr15zt6AsDEyvft6w+e22bGcFO37ra5S3frsW6NVWzdkuq+NpVXbE8I6PJ5hQD9e7ipKoCvEjBs/SdZVQno/cNVZjXLIu+npPs+Vjrsu1Yy4KRU98tBCCCAAAIIIIAAAggggEBagUzV4aPOoe3fH3roIVu1alVkBYBFixa5Vf2+AoC2L1TTZ7SoO1MFAL9dgc6tigB9+zZdBJG2X61xXLtKABC2gu3z5s2z9evXu3L9+++/fyo3fVZlGpYsWWKDBw+2gw8+2O0HoT9/9913TRUANPBawa+JoKYy//fff7/bNuDoo492mSHhP9M5VCpCf37kkUe6PSBoCCCAAAIIIIAAAggggECzBTasNFv6itknSxJPtXLgOPtrp6GRx637YHlDwH/DyojV/V27NVrZr5L+XdvZf9gmApnZyK7drU9Z20lISHPP+T6moycA/HPZfbb/3F/km7XVz7e9MsBnlQI+SwxQokC47bhxnQ1ft71KwA6b1kfed/eLhlh533sT+1TS7xgrHf49+//snQd0XNW1/vfMaEajNupdcpNl2ZZ77zYYFwwvJJAQCJC8QOiml0eHQAolFUgIhEASUoD/e2nEuPcG7jbuVbZVLFmW1SWr/td3lCOupve5c2eftbRka+495XfO3Dtzv2/vo7O490zGZYV8ABNgAkyACTABJsAEmAATYAIRSwCa7xdffCG2ho+Jiemj1bqCgsj9rVu3ktlsplmzZlF2drY4BcHkGzdupLq6OqElDxs2rLcqmRV+1KhRNH78ePF367/JbeKLiopo8uTJrrqhutfDxgAgwYMgBHlMyujRo8W/3S1wgmARnDp1SuwvIQuyAiQmJgpTQFpa37SQMBscOHCAhg4dKtwj+P/hw4epuLhY/P/EiRMERwpeD8cF4C47Po4JMAEmwASYABNgAkyACTCBIBFobyE6u5MIKf/dLVFmWpU3jxqbW4XYjx9E97e32kYVx6dnUPx/UvnLlP5GFUXquztkT4/LMpupv8ni6WmaOj7SDQC/qfsxJe1coak5tTcYbBFQFaPIEBAbT9XmOJtD49rberIE1F+g/vUXKdaso8SHTxB1XHCbkT7vTtIPfJbI1HfvTrcr4AOZABNgAkyACTABJsAEmAATiFgCEP6XLFlCLS0tggECtGfPnt0bqO0uGJgAoN+2tbX1OQWB32PHjhUB5coCUwCyAKDMnduTUXH16tXiN4K9ZfB3Y2Nj2AZ/h40BAOCRxh/CPYR8lP79+4v0DDJlg6uFgPOR6gET293d3edw7P8wbtw4m0WA9vbt2ydMAFg4cJDAeIDFIrcDwN+RIQCulF27dtGRI0dEH5XHuuobv84EmAATYAJMgAkwASbABJgAE6DyfT3if2fPdx5XpaSmlY5UNtHhymYqq7VN5W+KjSUp+COyH8J/XGpf07OrNrTyutlgoNFx4ZWyz9/sI90A8OG+G4iqK/2NNSzqq4xNoPMxcX2MAa12sgQMTC6lIeklVJR2irIS7G87YjNgQxzpBz1H+n4PhwUL7iQTYAJMgAkwASbABJgAE2AC6iBQUVEhovSRrR26Kn5DfEfA9YABA9zqZGtrqwj+RgZ4ZfA3TkYAuCMt+eLFi7RlyxaxfQCOy8zMFJozssEjEByB6QhGh4GgurpaBIPX1tbaHOtWJ0NwUNgYAJRskLYB6fyRdn/gwIE0Z84cl+iwiGAiwOLBhEHAj46OFv8/e/asmEg4TGRkv8sKiUQ6ip07d4r0ECNHjhSTj4wAMAjg/9u2bRNmgDFjxogfLkyACTABJsAEmAATYAJMgAkwAbsEak4Tnd1B1OQ48rbxUicdqWymw5VNdKK6hfB/62JJT6dYpPD/T4Q/BH9jTCxD/w+BsZZUMpEhYnlEsgFgnKmUHl92S8TOvfXAG43RVBWLrQOQKSCOzidY6EKU2YZPormRhqSdoqL0EhqYfJZijLZGI3mSLmE06Qe9QLq0q5kzE2ACTIAJMAEmwASYABNgAkzAIwLQa3fv3i0CsqOiosQ2ABkZGU7rQKA2IvmhG2P796lTp5LF0pP5DwI/tF/ow6mpqSKSH7qwq9Lc3EzLli0Thy1cuFBox9gKHkHfl19+OXV0dNCqVatEH1FnfHy8qypD8npYGgBAqqysjNasWUMGg0FMQEpKilOAa9eupZKSEiosLKQZM2bYHCv3csAEIpofDg9nBWkfli5dKrIPoH25IPD/RYsWiWwANTU1YpEguwD+Fhdnm3IvJLPOjTIBJsAEmAATYAJMgAkwASagDgKt9URndhBVH7f9jlLTKiL7EeFfaie6P9ZkoLykaMpONFG2Bb+jKbZgDG2OK1TH2FTYiyHxCZSsj1Fhz4LTpUg2ADxgWEpTV74aHNBh2IrlwUyqaNtDFQ1pdK4hnSoa0ulcQxq1dtg+ICtIPUNFaSU0OO00ZcXbZgnQZd5A+oLvky5mUBiS4C4zASbABJgAE2ACTIAJMAEmECoCMAFAz0XgtiM9V9m348ePi8zv0HSh1SJ7gLJI7RZbDSC6f/DgwS6HBhMCMsMjCwG2f0f92GIA28KPGDFCnI+A8GPHjongb2QIUGMJWwMAXB0Q4DFpcFzk5uY65CtT9UOQxwQPGTLE5lg4OD799FMh5LuqDyfDNYIUEDATFBQUiInGIkhLSxOOD4j+so8wC2APiezsbDWuAe4TE2ACTIAJMAEmwASYABNgAqEgULaH6PR2IuqmprbOXrH/ZHUr1bd22PQoy2KinMQeoT/HYhK/46Nto9m39l9IF3WuXe2hGHKo28w2m6mfqScaIBJLJBsAft3wKqVsXxqJ0+5yzMaCJIq/fq3NcXWt8VRen9nHFHChOcnmuOSYerFlALYOGJBcRuaoS0Q6PekHvUj6Af/jsn0+gAkwASbABJgAE2ACTIAJMAEmIAlAe0VKf+i+8+fPdwoGWu3BgwedHivFemSGh6jvrCDFPzIKIKofbWM7eQR6I5vAzJkzadCgHpOz7GN+fj5dccUVqpw8VRoA2traBFCkbFA6KpQEm5qahGCPvR1cCfb+NgCgX0j3kJSUJBYAshDA/QEDgHJBynaxVYGrPqpydXCnmAATYAJMgAkwASbABJgAE/A/gdqzdHrnWjpSUk5Hq5rpzMVWmzbMRj3lJ5spW4r+/xH83elMY+oQ2pAwzJ1DI+6YGIOBRsWlRty45YAj2QDw4f6biKrKI3bunQ088bE00ketdIvNmdrs/2QI+DJTQFun0ebcwrTTwhQwuF8cZY99knSpzh/cudU4H8QEmAATYAJMgAkwASbABJhAWBOQwdSI2JfZ1K0HhAj8PXv2hMQAALPAyZMnafbs2dS/f38R6A292lrntacJq21iVGkAACSZUiErK6tXZFfCk2kdkGrfnZT9K1eupNLSUho1ahSNHz/eZh6QTgJpJRC5jzQRycnJDudq3bp1Iv2EUtSXizYzM7O3v5wBQG3LnfvDBJgAE2ACTIAJMAEmwASCTwDm5SNHjtDhQwfp1PFjVNfUYtOJjARTTzr//wj9SOmfYPZ+r/od/eZRlb5v6rvgj1ydLY6zpJKRvGerzlG516tINQCMNlbQk8u/5R6kCDvKNDqN4ha5J/7bQ1PXmkCldZl9TAE1LYk2h6Zaumho8SQaOny0eJCG7Re5MAEmwASYABNgAkyACTABJhBZBBBJD0G9vb29V2RXEsDf8Xp1dbVDPVd5PIT4LVu2UGpqqtB2ofEqC4LIkU2+rq5OBJwXFxc7BF5VVUXQkqHzXnbZZSL4WwasIzOANAWgAs4A4MO6laA7OjqoqKhI7KOAL4jY/6GkpIS2bdsmnBeYLEyaq3L69Glav3496XQ6sQUAUj3AYdLV1UWVlZVigcDBMXDgQJozZ47LBYBIf+VxctGaTKZe1wq2HMBClSYF/oLrapb4dSbABJgAE2ACTIAJMAEmEP4Ezpw5IwR/mITxPQQp45TFZNBT/xQzZSeaCEK/+J0YTTo/Dr05pYDWWXr2puPSl8CQeAsl6yNTfIxUA8BiwwqasfLH/FawQyDpiSTS6WzT/3sLq5t0hCwBFfXpfUwB7V1RfarEsxnsp4kfpNHEQzYuTIAJMAEmwASYABNgAkyACWifAIKsT506RRaLhaZNmya+C+j1erHl+/bt2wnPVGJjY8V264mJtuZiJSFs6y4j9BFQDi05IyPDpr64uDgRTI7U/o4K+lVWVkbz5s0TdcgiA9aVGeuRKQCB6q5MBaGcTdVmAAAUOCgg9EP0ty74sogvidOnTxcuDFnkfg8pKSnC7REd/eXelzt37qT9+/cL0d9eSUtLExPrSKhHP5Al4Pz58yLKH44SZUFfDx06RKNHj6aRI0eKvsN9MmnSJBo2jFNwhnKhc9tMgAkwASbABJgAE2ACTCAQBPBlU0T3Hz4sjMowBluXNEss5VsMfQR/i7mvGBaIvu3rdzmV6hMCUXVY15ljjqF8U2RyiVQDwK8af0Kp25aE9boNROejp2ZR7Jylgai6T521LRaRJaCi4T+mgOZ+VNtkew3EQzYYAhC00a9fP84SEPCZ4QaYABNgAkyACTABJsAEmEDwCSAqH5H2iPK3V6DRIgA7Ozu792WYA5YsWUItLS1CF8Z3BlkqKioI4j3qtVcQuI36ENjtqED4X7NmjQgSnzFjRp/D8JwH/UV2AWSGR+D6qlWrRPA3tGK1Bn+r2gAAwhDbsdcDJhACPMR+pOeHwD5gwACbuXJmAMDByCywa9cusbCQSgJGAjg/kEkAXzThMnFUZBaBgoICscCsC/qHuvEAEHXDoYItB1j8D/4FhFtkAkyACTABJsAEmAATYAKBIICtwCD2w+kNV7q1WTkqKkqkt87JyaHs2E7KbiujHIuRdP4M73dzYK1J/WlN0hg3j46cw2INBhoZ19fMHSmjj1QDwF8P3kK6c6WRMs1ujzPp6TjSdW1y+3h/HdjVraMzdfl0Lvo2qmgpFM975DMfZRt4/iOzBOD5D2cJ8NcMcD1MgAkwASbABJgAE2ACTCC0BKCh4tkKgqoRWIECIT0/P19s424tqjszAOBciP8IAsczG/wbmRgRIJ6XlyeCtJ2J9Hius2LFCkKaf0dbxENTRtQ/joGuDDPB5MmTRaZ5tRbVGwC8AYdFAxHeOgOAN3XxOUyACTABJsAEmAATYAJMgAlEJgE4y+V3C5iBL1y4YAMCmccQqQpnuhD9s7PJEtVBVPIZUW3oBcdD+bPplCEpMifQyajHWVLJSF9mkosUQJFoABhurKTnlt8QKVPs9jjNc3MoZlLosyLoUuaRvvBVutiWI0xV0gyA39in07ogrSdMAYMHDxZmK2XWR7cHzwcyASbABJgAE2ACTIAJMAEmEHYEsC380qVLxRbvygwAYTeQIHVYkwYAuDCamprE/hBcmAATYAJMgAkwASbABJgAE2AC7hCAUxxG4hMnThAEf6R1UxZkC4PYDwe5FPsh+PfJIla+r0f8V0lps+TSqpQJKumNerpRFGehJINZPR0KUk8i0QBwd9Rqmr3iB0EiHD7NJD1rIl3H56rpsL7wFdL3e7i3P4jCgSGgtLRUmALKy8vFb0TyKAvSeRYVFQlTAAwByr06VTM47ggTYAJMgAkwASbABJgAE2ACPhOoqakRqfeRod1ZOn+fG9JIBZozACAqZ/Xq1SKlP364MAEmwASYABNgAkyACTABJsAErAkguh9i/9GjR4XYj63HrEtSUtKX6fyzs0V0f2Jion2YLReJTm1VRdS/dQeP582go1GRmfLe0crPMcdQvkm9qfoC9Y6NRAPAG00/p/TP/xUopGFZb8xVeWQe9Ynq+q5LRTaAn5IubpjdvuGBH67X0gwAQwBSgVoXPAyEKQDbN8K0xVkCVDfV3CEmwASYABNgAkyACTABJuARga6uLtq2bZswBV955ZVOU/p7VLGGD9acAQApOrEAZs2aRdgvjgsTYAJMgAkwASbABJgAE2ACTABRpPiucOrUKSEgtbW12UCBUCTT+UPsx49b3ykqDhCVbCGyikxVC/WO+ExakTZFLd1RRT/ioqJoRGyKKvoSzE5EogHgr4f/m3Tlp4OJWfVtJT/XTdS+R5391BlIP+RnpM+7x2X/kCUA13Nkb1FuHWB9Ivb7RIaAwsJCzhLgkiofwASYABNgAkyACTABJsAE1EcA6f/XrFlDo0aN4uh/N6dHcwYAN8fNhzEBJsAEmAATYAJMgAkwASagUQKtra1C7D927JgQh6qqqmxGarFYhBCESFEp9iPi36PS1kR0agvRhVMenRaKg0typ9JBY0YomlZtm+MT0ihKp1dt/wLRsUgzAAwxnqcXl18fCJRhW2fs1/MoulB90f/WQHUZXyPDkJ8TRed6xBpZIZVZApAtAFtEWpf8/HxhChgwYIC4F2ArAS5MgAkwASbABJgAE2ACTIAJMAGtEGADgFZmksfBBJgAE2ACTIAJMAEmwAQilEBZWZkQ/EtKSoTwAwOAdcnLyxMijxT7c3Jy3Ivud8S0+jjRyS1EHbZtqXEaOmNTaXnGDDV2LWR9GhpvoUS9OWTth6LhSDMA3GlcS5ctfzEUqFXbZvLzrURth1Tbvz4dM6aSoegXpMu8wev+dnR09GYJkFsHVFZW2tQXGxsrDAGDBw8W94r09HSv2+QTmQATYAJMgAkwASbABJgAE2ACoSbABoBQzwC37zMB7P2Bn6ioKJ/rCtcKuru7CekPI5mBWuYOD5j0er344cIEmAATYAJMgAn4nwDSvkHsP378uBB1zp07Z9NIfHy8EHAg+kPoh+jvcXS/w653E53cTHTuoP8HF+AaS3Mm0T5TdoBbCZ/qc2NiKM+YED4d9kNPI80A8Mvm1ynzs7/7gZw2qoi7OZ9M+f8Ku8Ho8+4kfdHrROSf71jV1dXi/gHzmNw6oLm52YYL7iMwBeA3tofhLAFht3S4w0yACTABJsAEmAATYAJMIGIJhI0BAF/Gtm7dSv/+979p586ddOLECTFp48aNo7Fjx9I111wjftsT3f72t7/RfffdR4899hg9+OCDETvZzga+fft2+upXv0q33HILvfDCC4Q98sKhYK+/n/zkJ3TzzTfTxIkTe7ushjkPFlOkOHz77bdp+PDhYg4jtQSLtyO+MKFs3ryZPv74Y3rxxRcpOTk5UqeCx80EmAATYAJMwK8EINAcOXJEiDX4sSfSQOS3TucfEGNk/Tmik5uImmv8OsbPR6PLAAAgAElEQVRgVdZlTqRlWXOC1Zzq24mPiqLi2BTV99OfHYw0A8Bfjt5G+tKT/kQY1nUlP19L1Kb+LUvsQdbFjyR90RukS5ru9zlob28X95czZ84IQwAyBZw/f96mnYSEBCoqKqJBgwZxlgC/zwJXyASYABNgAkyACfhKwBcNDXrbXXfdJT4PvfPOOzR79myH3bl48SItXrxYbLX3m9/8hgoKCsSx8u/r1q1zOhRoejNnzqQbb7yRsC2TdfnFL35Br732msM6YO6fMGGC0EIWLFhAyOQUzIJx33///bR7926hpX3jG98IaGAmMhyinQ8++ID+8Y9/9NHBvBl3W1sbQT/705/+JMYAno8++ih997vf9aa6gJ4Tas0noIMLQuWqNwBAVFu6dCm98sorvaK/Iy433HADPfXUU5SamtrnEDWIwUGYS5+aCNc3krwZWF/41DDnwWIqx/rGG2/Qtdde69M6COeTg8XbESP5AQevv/nmm2wACOfFxH1nAkyACTCBkBFAdD/Efjx8kHs4W3cGX+4RialM5x8U4135PqKSz0LGxl8Nn8saT7vMef6qLuzrGW9Joyg/RRWHA4xIMgAMiqqhH624LhymJSh9jL81j4yZnwSlrUA2oh/8Cun7PxzIJkTdMADgPlRaWtqbJcDe9jIwAxQWFop7En6MRmPA+8YNMAEmwASYABNgAkxAScAfGpo0ABw8eJCmTZtG0BqysrLsgvbVACArhXHg1VdfpSlTpvRpx5UBQHkwjAo//vGPxeewYBWpx0CLvPPOOwMq/mNM/jYA/PWvfxWCv7K89dZb9JWvfCVYCN1uJ9Saj9sdVemBqjYAIK05hN0nnnhC4IOT5qabbqKBAweKCHW8XltbS3AUvfvuu7Rnzx76+te/Tj/4wQ8IzmxZ1CAGq3T+e7sVrm8kRwYANfAOFlM2APTMdrB4O1pbbABQw7uO+8AEmAATYALhRgBRljK6H5EGjY2NNkPAQweZzh+p/PETVIGlo5XoxCaiC9qIIu42xdLynCuoi3ThtlwC0t+h8YmUqI8OSN1qrDSSDAC3GTfQvOXPq3Eagt8ng46Sny4narfdMiX4nfG9RV3GdWQY+isiY9/gD99rdlwDIqVklgDcu5ApAFsJWJfExESxbcCAAQPEvSstLS2Q3eK6mQATYAJMgAkwgQgn4C8NTWkAAFJEuD/yyCN2xW1XBgCc7yhADtvnYjs/GAyg/V199dXCBIDPULK40nxQR0lJCb388ssieBgiPDTEYGzXhM9/yDSO5xLPPPNM0LMP+GO5S74wTnzrW98KuIHBH33mOrwjoGoDAAQ9pBJB+dnPfiacRzqd/QdVcGf/z//8Dy1fvpx++9vf0qJFi3qJsAHA9eIItXjquof2j3B1M/C2Xn+cFyymbADoma1g8Xa0NtgA4I93DdfBBJgAE2ACWiYA8eTw4cN06tSp3qhK6/FGR0f3RlEirT++VKekhDBFe+1ZohMbiS7ZGhPCea6qM0fTtpgB4TwEv/U9LyaWco3xfqtP7RVFkgHg561vUvaW/1P7lASlfwl35VJU8r+D0lbQGjH3J8PQX5MudX7QmrRuCOlfYV7D1oTSFIB7nXUZPHgw4QeGAGSwCaqJLWR0uGEmwASYABNgAkwgGAT8paFJAwCy8jU0NIit915//XWRYt+6+GIAkHXV1dUJgwG2+/7DH/5Ao0aN6m3GXc0Hn8Puuece6uzsJESww4DJxTkBf2cTYN7qJqBaA4ByIeJCg9TmjsR/iXjTpk102223CdfKk08+2ev4cWYAwP7pSHnxySef0P79+ykvL0/sP3LrrbfSsGHD+rQpL4IZGRni4od0KHAyoV2kK/nOd74jMhQgOwG+AMLFtGTJEtG9q666iu677z67e5rgCyL2Dv/www9FXXAwYT977IEyb968Ps4lyQX1wxmFc9577z2x7QH6jCwJL730ksP9QBxdnJ2Jp+jfypUrBScch+Kof9b140L+y1/+klatWiXYXnnllWKO7O3tglQ12HPkn//8p8jqAN7x8fE0ZswYwQ/ZHeR+LrK/1m8vmQbf2Zyjj5iXZcuWifEg0gzzN3nyZLHPifW8u3oLYy5+97vfCbcZMlLMmTNHGFcwV9iH5pZbbhF7tGBdyIKxfvbZZ+LmhjnHeVOnThVpVpTjdNa2tStPHgsH2oMPPtgriIMJbn7IjHHgwAGaPn06Pf/88+LhAxyCcNz9/e9/p9WrV4v3AAr24cHNHWtQuaWGcn6x9rEnL9YfOGKfXZxzxx13iIgH64L+Yp8acEIaRTCfO3euWLfW60He5NH3GTNmiL2EPvroI/HewP+xhpAaSK/X9zbjbA17OufK9QMGv//978WawRjGjh1L3/zmN8V7Tc6pvbREw4cP77MHklzfeB9t3LhRMPB0zl2tRX6dCTABJsAEmICaCEAMOXbsmBD78YOHCNYFn6vxmQSfBSD2Q/RXjTBSupvoTM9nX80Vg4nW5M2nVp1Bc0PzdEAJUVE0PDaEJhNPO+zj8ZFkAPjz8TvIcOaYj8TC/3R9kpkSFx8g6qwP/8HYGYG+4CXSD+jJGhnqggfmeBCNex6+KyNLQE1NjU23sG0NvjPL7Ww4S0CoZ47bZwJMgAkwASYQngT8qaFJrQHPvkeOHCki6qEB4fm89bN7fxgAnAnR7hoAPBWzvdEc5MrwRCPDOdAxoPtAD8FvaFDeagGOxumphiGPt17t1voVPsf+7//+L3366adCL3Km46AuaEyHDh0SWdoRoC01nO9973tCw7HWdT053l+6pRyzJxoVzvFEs1TjVUS1BgCkAkXqDojGENvdifzBmxDOJKQLUS4qR2Iw3EW4kEHIty4QnvEaFj+ETRR5EYQgCuHyJz/5iU2aUqT9gFsJBgQcryz2Lpjo7yuvvCLeHPYKxODnnnuuV4SVb/ajR4/SiBEjhPAsy/vvv0+zZs0SYjMuLEihgjaVxVMDAAwSL774onjDu9M/Zf0wQ8B5BaFTWezt7YKLAjI34CJsL/UrzofBQqZV8dYAgDmBs0waGazHhPWGPuBi7E6BiP/444/bzHVSUhJdc801QuC3voBiznHjxLq2V7BvzQ9/+EOx1YWz4q4BAII8xgtzBQrMFD/96U+FueJf//oXYa8aGBDsFQj6WJ/p6eniZTm/eKABowRuAvYYvvPOOzR69Ojel7Zu3SpMCdZrAQdgPaA/yrUqb8boG96nuHEoC/qO+m6//fbe96ejm4E3cy6vGZdddplgI9kp+6BMLeTKAOBqfbs75+6sST6GCTABJsAEmEAoCLS3t4vofqThkymSrfsBYV/ukYzPXCGP7ncEqqON6MQGv6T8r2/T0Yl6PdVcIrKYiAbEd1F6THcopsimzYsZI2hrbIEq+hLqTkywpJGBvjSWhro/gWw/UgwA+YZaem3l1wKJMmzqttyfTYY42+9toRjA+UuD6EzzeKrvyKAU01kaFPcZJURV+dwVsSXAsLeJor5MHetzpX6qAFkC5H0RhgCY4/D90LoMGTKEBg0a1HuflM+h/NQNroYJMAEmwASYABPQIAF/amhSaxg/frxIcY/n9dA27KXX94cB4Ny5cyJgFsGJ3mYAkFoZghsRdIegRmfFG80B9XmqkeGz3ttvv00/+tGP7HYHQaAI1lQGXjrrtysDgLsahjsGAEd6F/qH5zgILEWQr9RfIeY70pig4SCIGTqZLJ4e70jz8XRO0L6nGpUrTQd1KjVLNV5iVGsAwKK5++676eGHHxY/rqL/ncG1ZwCQF5gtW7aIScKeJpmZmdTS0iIilLEwIfwp05woBVcsdgjzMALgixnE9qefflpEqMPNjTcxosktFouIfIIov379eiGm3nzzzaK7SE0CoRRv9iuuuIIeeughIeojqhlR5b/+9a/pT3/6U5+LrPLNjj7gIoI3OERl+QXRXwYALHBc6MEA4izGK1OxwPkDRhiT8iYgL/6I4EdBBDwEcjjbsU0DLnyI5p4/fz699tprvfvhyewNhYWF9P3vf1+IxxgPxqWcDxgeEAEuiyM3mL05R12Yo48//lisKTiQYBaBiwdfyGHowDxef/31QoCX2QYcrS25hvbt2yfWqpzvyspKwQw3LhSlAQAXuL/85S+CCYTvZ599VmQMMBgMffpgb+8bR/1wtAWA0iQBMwa2yMB4EX2HNSo/IGDNI2sE1hEezOMBPuYDawvmGHBBFDyKcn5hcoBJBnOMizke+OMGgEwCEObBGvVJ7jALYA1dd911InIe/cD6x/Ye1iYJpaCOSHoYP5C5AGsSkfhYezD8wGACFxmKvZuBt3OuvBnihgbTSFFRkWjz//7v/4QpButD+eHE2RYAyGqBOUfaR/zGdiZY33hP/PGPfxTmF6wD6/2O1HjT4D4xASbABJgAEwABiBj4oi6j+5H1ybogolGmO5bp/IOxJ59PM1RfQXR8A1Gr7Xg8rbekQU9ry20j7Cekd9LIlC5Pq/P/8To9beq/gOrJ5P+6w6zGYfGJZNFHh1mvvetupBgA/tu0mRYue8Y7SBo6y5CfQJZbthB12wrOwR7mgfoFtKv2OptmZ6f9hvrF7vK5O7rYQtIPe5t0STN9riuQFSBLgLx3wiCP+6k9Qz7uoXg+Io1z7j4gDmTfuW4mwASYABNgAkxAXQT8qaEpDQDQl6BPQa+CtmUt4vpiAIC+tWfPHvFcH1mjEQALfSwhIaEXrrsZANA3bAGA5/S/+tWvhEDtrHijOXijkUndBZoJdARkuIa+qdRPZCZrd1aUKwMA6nBXw3CWNQHbNcKUgd8IvoROBj0JGgv0vpdffpnwWVYZ/CnXDUyu0LqgFUHfhIaCdYSMEtDKkP0RxdPj7Wk+3syJNxqVt5qlO3MarGNUawBQpuNA+n9fij0xGI6gRx99VKTsx0JUir0QaXEOTAFKMVhpAMBFD1sNSGMCotYheCJS3l7Kd9kHvIHgoILgK/coQXYDiKzyTSDHCoEUwufevXuFcA4BUvkGVdYlz3GV9sSTDADyQgURF2YEfPlUFnmBhWAs+6cUiK2jx3Eu3mjg/ec//1mInosWLRJGCJgBcNGTf1O2A9EVNwGI/9YXRk8MAEhDAmEaqfZgbMDFS1lw44GID8EZ6e0hkjsrck7tueDk3FmvB7j/sa7AFm1A1FYWvI51+fnnn4vxKs0OjvriygCATALgioh9ZYG5BKYAiPbgojTZ4D2Ac2DGkFsK4Fzl/No7DxdkGFywnQLmCoxxY4NBAv/GjVj54AJmiXvvvVeYDpQ3aTmv9jIyKN+f2AoA7xGICfZuBt7OuWSKGxTWPgws9t5j+KACs4+SDf6tXD9yPyM85LH3PpI3LGyl4O6c+3I95HOZABNgAkyACXhKAPdpfHZRRvfjfqws+GwrRQqZzj/sxIpzB4lObvIUj8PjPzoRRc0dOruvf21gByWZQp8JoD59KG2KK/LbmMO1ovyYWMoxxodr9z3qd6QYAH566S3K3fyxR2y0eHDiwxmkj+6bTS0U46xrz6Z/VXzfbtMxhjr6eu5jfuuWvuh10ufd7bf6glERvhdLUwAMAfjBcxJlwfd1PMvA9n7SXMdZAoIxO9wGE2ACTIAJMAH1EvCnhmZtAIiOjhbBkggAhC6EZ/0yY7ErA4AMDnVFDkGn0GkQKKksrgwA0kQAYRkBqugjjAB4LuGseKM5eKOROTNmbNiwQQRbKgMoXXFyZQDwRMNwVJdSD3K0JTtYI9s0AmsRYAveUmNC0CN0Hvn5VKnpQYtF5nIUT4+3p/l4MyeealS+aJau5jOYr4etAcA60lwJzXrvbWsDAFwqEDYRvatcfMo6sE8bhFp88YK4jchdeRFExLj8mzxHuSCw5z2cS8pib6GuWLFCCM4QxPGGt1cgID/wwAMk61S+QZXiozzXnwYAeaGyZzRAe7go4GIAM4Tsn3JeHLmY5Lgd1WuPg7w4W7P1xADg6o2l3OLBWqi2Ple5huBmklHoyuMQ8Y55VRpCdu3aJS7wCxcuFFkG4AKzLnK9upv9wpUBAFkqpBjvioHydXv9kPO7Y8cOu2l1JEOYWaQIDgEccy0zA8A4g9SGzh5WyHm1Z6ZBHxEpgRsKzCmYK2TvcLYfjKNxO5pzOXZkB4HRAR947H0IUa5xRxkAkCEC9SDVjcyKYN0fpNZBZgR359yTeeRjmQATYAJMgAl4SgBZjnCPlGIE7nHWBQZWuXdxbm6uSOdvfb/0tN2QHg/hHwYAP5XSJh2tLO3ZRsxeUU0WACLa1n8+Veti/DTy8KzGYjTSsBjn5t/wHJltryPFAPDnk3eRoeSIVqbNq3EYh6ZQ/NdWe3Wuv09yFP0v27k8/XXKjdnvt2b1eXeRvugNv9UX7IrwXEeZJQARVfX19TbdwPduPKuS9+OwM94FGyy3xwSYABNgAkxAYwRcGQA80dCsDQDI4ItgTgRmQkeDjoVAPPzdFwMA9BAI/9imGM/L7WVhtrfdrqOps95C29kUe6M5eKORSQ0IGZShMc6bN09ssextlnNXBgBPNAxHdSGgFVmQYUx1lE0BafehyaDgGMwldFboYxD2rbcjt54Lqam5ezzOt6f5eDMn3mhUri4XjjRLV+cF8/WINADIyYa4j3T01g4jTIC9N4IrgVhOuD1B2N5ChXiItBnuFBmF7Urgd/W6JxkAZP+cpSOxNlfI+pE63nrvFjlOGZU9depUkQIlJqbvA8empiaxrwoyJBw9elREwyPdBtLiKaPRUZ+3BgBEXeMLNNrAOsA+8xs3biRsbWBtILE3P+6sISn8IhMCTB64OcqLk/U4lG14KmS7MgA4EtGVbWLdYO7A4+TJk4I59kSB0K4839H6kXXZMwDAKCLdgsiUgYKbH7a9QHYP3Bisb/RyXh2ZY2TGDcyXNOO44ubJnNvLGqLkZe/DlSMDgJxzd97n7syVO/XwMUyACTABJsAE3CWA+yPc01JowG+YXZUFX1JldD9EBoj9SE2siXKpkej4OqK6cr8O51idnjadcxx9UJzcRZMy+kZ3+rUDHlTWlFpI6xOGe3CGNg+dYEkjA+m1OTjFqCLBAJAd1UA/X9GTpSuSS+LjqaQ3rFIFgh0Xr6dDDVc47Mu01D9QQdxmv/ZVlzyHDMN/R2T+MpubXxsIcmUw58l7NQwBeI5hLxsPsgRIQwDu3a4i4YI8DG6OCTABJsAEmAAT8COBQBsA0FWZFh7ZoKFlIcU7dJrFixcTshkr9TVHz8fx3GHz5s3CTAARGFmJkbIeqeLtFVcGAOh548ePp6997WsiMNPdrQa90Ry80ciUxgk5PvQZ2z4jmzAMnJ5kcnJlAHCkNdlbH47qkhHy0LRcFamf4bkQAj+d6azKutzR1KzbdqareqJbeqNRKfviiWbpil8wX1etAUAKcEjfgUXkTnEkTjoSqa0vUMo2nBkAlNHNynOcpSaxt1BdXciUdYfCAODqBoL+ecPWnkiMB824Cfz85z8X4rOj4qsBAMaCd999V+y7bm+fPbTrjgHAlRCOeuy55lwJyzjPlZBtzcZbAwAuehDQkVVh6dKlDpn7agBAxZhfRLlDrMfePsoCMwBu+sgMIG98rtaevfenI27ezLmrefLEACDrcucaxgYAdyjxMUyACTABJuALAQgIMPvB9AchAfdJ64Jte6Tgj+14cnJywju63xGw2tIe8b+t2RekNufuOttAuysukT4x22G9s7I7qcDS12jh1054WNnufldQhT7Ow7O0dfjw+ERK0PfN+qStEfaMJhIMALeYttJVy57S4vS5PSbT+AyKmx/61P+yw6eaJtOmC7c57H9nzRYanfE5jc055PYY3TowOpsMw98jXYpj84Fb9ajwoJaWll5DAPboxYNXRG5Zl6ysLJGBT97XkcGHCxNgAkyACTABJqANAv7U0OxpGZLSP//5T0KKd2wFAP0Gwq8nBgBZDwIOsbc8dBlpJrAXFe9qCwBvZ88bzcHVOeiLPS0BJgBk90aQ7OHDh/t0ecyYMfTSSy/RuHHj+gQiW49LagX4OwIlP/jgAxFoKSPtvdEwHBkAlNufu+Ir9TN8rrS3Dhyd746mZn2uM13VEwMA6vVUo/JWs3TFL5ivq9YAIKOn4eSxt1+7PUjuGgDccZoE0wDgbKFaj9NVhL+r14OVAQAPlO3tO4/xyAwA2N8eFy7lfjKI7B4xYoRwcMG1XlRUJAR5pBD52c9+5lMGgPPnzwuhefny5SICfcKECYT9UZA+ftSoUQI1bkAojjJDyPlwZw0dP36c7rzzTnFBVmMGAHnDRZS/dM3BfYaHA5gDCPbg4Q8DgOQG0wHmAW2vWbNGmAFww0e6GGwlgbQ/KPLG+sorr9DNN99s83aXGQCQaULOlb2bgbdz7s3N05HD0VVdwbzgc1tMgAkwASYQWQTgsodLXxndj79ZF2WkIMR+zUT3O5vucweITvov2rSlvYsg/OPn7MVW0XLhwH4UZbYV1ZOiu+lrA2znIZSrsyV5IK1N7Pk8HKklPyaWcoy223NpjUckGABea3uH8jf9VWtT59F4kp60kI7We3ROoA/+pOIFqm3PsWmmo6WajpWcF3/PS6ykMdmHaEzOYYo1tvitS/qi10mfd7ff6lNrRTAB4J4Pkx++58P0Z12wjd6QIUOEIUDe/zlLgFpnlPvFBJgAE2ACTMA5AX9qaM4MANCcEL3//vvvi61ukQYehgB3MwDIUSijsKHPQANAlmjrEmgDgCeagzcZAJTjwTMYBGGsX79eaCHIdI0CXQp1I8OiFPetOYTCAOAo+NneSvRU0Pf0eLTprwwAyv67o1FZZwzwRLNU03VLtQYAOGSwXzb2UXfmBlLCdNcAoNy//a9//SvNmjXLZk5w8cL+HBAQZYpxe5HryhM9zQDgaq8KewvFlcDv6nXs4YELNARspcjtzV4anZ2dQpTHuBFFjv1WlPvKOGK7YsUKsWeM3O8c54A1HlCjvmnTpvXZD6W9vZ1++MMfCkOBLxkApBD77W9/W6wtiM7KIm+YeOjtygCg7JOjcW7YsIFuvPHGPgK63P9l4cKFYkzWfUB/UN+jjz7q9n7w3mQAkOvk73//O/3oRz8S6XKsU+6AN24+/jQAWK9p9OOdd94h3HSVe9XI9xKyf2DOrR9I4GEG1jG2j8B+M9jr0N4a9nbOXYn2nmQAcGfO1XRT4L4wASbABJhA+BLA5zyk55MP//E51rokJCTYpPPHNkURVUq2EpV/4Zch1zS39wr/1Y3tos4hGbE0sb+FinPiafM5A52s/zKtYXZsN03N7KREU7df2vdnJfvzL6MzBos/qwyruhKNRhoakxxWffams5FgAPhTyb0UdfKgN3g0cY55ZjbFzPhUdWOpa8+ibRe/Redah/b2bWDcNpqa8kc6UDmQdpQW0/EL/cVrKbG1NDb7MI3JOUSpsbV+GYu+34OkL3zNL3WFSyV4riY/E+A3DAJIX2pdYP4bOHBgryGAswSEywxzP5kAE2ACTCDSCfhTQ3NmAABn5VYA0C5Wr14tMgq6swWAcp6U6fGxDQB0ATzbV5ZAGwA80RxcaXj2NDJn67KsrIyeffZZEaT61ltviS0BXJVgbAEgA15hVnAU2GvdT6XGhABemZnA0Xg8PR71+Eu3dMbYnkaFz8zeapau5jOYr6vWACAnFykkUH784x/TZZdd1kcYVoJCOgbs4f78888THM3KC489MU+KrDfddJMQOZV7kMPdgXMwwVdddZXIQICHpf42AGC/VUSIo+DNPmzYsD5zD3cQ2n799dfFm27RokV9UoIo033IE3HBee2114R7yJ6TCRcWjAtOb1cGANk/8Pz1r38tUrwoCwT7e+65h6qrq0UqE0TRKw0A9tgiJd0zzzxDy5Yto9/97neELACuuMp2EO3tiwHAWboWsIaQjCh0d7YAAAeYU26//XayN07cyLCu/vznP/cR0KWxBGzffPNNmj59eh+meF3eQOGomz9/vsvrgTcGAFduK2U/fDUASAEc6xemB+V7DYNDpoHrrrvOrgEAc2G99vD+/Mtf/iJchshQACMJDAKepoNxNuf+NADIOd+9e7cwO8yePbvPnCrHg+sX1pS91EcuFwIfwASYABNgAhFFAJ/5kG1IGd3f1tZmwwAp/GWUH/6dnp4eUZz6DLaznejYWqKaEp8ZlNVeol2lPRH/TZc6RX1j8hJoYv8EKkyP7VN/c4eOLl4iSjASWVQo/MvOXkrMp9XJ43xmE84VTLSkk5504TwEl33XugEgzdBMb668yiUHLR+Q9EwM6Tq3qHaI9R2Z1NiRSknGcoo19BX3YQCAEWDfuSLR/xhjK43JPiy2BshLtI1m93SQuvRryFD8eyKD9rN9OGJTXl7euw0QjPUwD1oXGAORHVCZIcjRHr2ezgEfzwSYABNgAkyACfiXAJ6J+0NDc2UAQK+ltoTsvCjWOoqjDLnWI1bqPd///vfptttu6/M8PNAGAE80B280Mpk14Cc/+YkIEFUWaAEIgsWPmgwASiMD9MNHHnmkd7tm2X9k9r777rvF50SZtV0GkUKrQcCm3OIZ50j9TGm48PR4e5qPN3PiqUaFz8l33XUXOcqI4Eyz9O873LfaVG0AUKZZwDARNQ2xtbi4mOLi4givI304FgGEVrm3ON5UiPBOTu6J4LAn5iEVGhbeli1bhPCIRY1U8NhHDfuhQwhG3RDfFyxYIOpxJVR7mgHAWoB86qmnhCCONwkitrBPPd4QiIiHqI/IdFcR/uinNDcgjciLL75I2FMED4SRch0XHTizsHBdGQCUBgS4d5577rneVPnYOx6MkLoEJoYnnniCTCZTHwMA+oI3CV5HexBCwQhmAWQLQNoYGCuUAinaQDQ6RGKI6JgLZBcAexRHBgDUhXmUX0qdmT7mzp0rjCJwuKPgwTn6hT1Z7N24HL3FwBFbCqCP1uNE1gjwRVEK6EqxF2n34faaM2eOEJlrYuMAACAASURBVLDRD8wPjB1XX3214Is9eF0VOVb0Af3BPKDYuzjKuqQ78OOPPxYC+ve+9z3RFjIb4D2Btvfs2WPTf1fGAXvvEbjHcMOAQQc3CMwTUvyABZyDuMnDMajcCkO+l9ABCOYY18iRI8U6Bh/skQMBQ2mcsTde+V7wdM59MQBgHmEmGT16tOCnNBRBeMHNEO5GrHGwgYsQWU4QdeEq84SrtcCvMwEmwASYgHYJ4PNSSUlJr+CP/1sXfD6We/ziN1LJIVsOFyJqvkh0bA1R0wWfcBw/3yJE/x1n6kU9UQYdTepvERH/uYnhv3/8kbxZdCJK+1HwjhZBcUIixevCfx6dLXKtGwBuNH1O1yx7wqf3eTifHLMgh8zjloTzEETfy+ozhRFgZ9kI6ugyiL8hGwDMAEPSfDNx6RJGk774j6SLGx72nPwxAEQ3YcsAaSiEQQDPxayLNBTKzxnyeZs/+sB1MAEmwASYABNgAt4T8JeG5o4BAM/m8Rwb2geKtwYA9BnBodBo7InxgTYAoO/uag7eaGTQVZABG9oX9J+ZM2cSDJbQXtauXSv+ZrFY3NYCgpEBAEyUoja0JgQqQjMFA2gv0IzwW6njyHWDz5AY11e/+lWhT4EBtD5kPICGM2XKFLFmPD3enubjzZx4qlH5oll6/272/5mqNgBguLgYQJBEmnIpSDrCMHToUCHqI9JYiqA41pGYt3PnTiFcI7LcuiA1O16DeCtdK/42AKBNmAwwNhgY7BVcAHFRHT9+vHjZHQOAct9zZZ0YE96ESHWPaGRXBgCcC5EbJgIpjlv3EUI+3sgyTYsUiGGwQMaGDz74gKQjTJ6LiysiwaUAb72fhnUbEIyRfQCZA3DRgbkDWQmUcyvPQdQ9jrE354644FyI8Q888AAhJf6BAwd6Mxq4esvhovjQQw8JnsqCL8eIaod5QWkAwDEQ33GRhLnEXrHm46oPuAjefPPNvZwlI7xfcMG1bl/Wt3XrVhFBDzeTdYFAjffRk08+KW6GMguGNwYA1O2sLbyOOcb8yuwA8iZ/xx13iJuKPb74gIB+ymh5ezcDb+fcGwOA8r2JMcH0IjNj4DVkMgBHewXrxXo8ruadX2cCTIAJMAHtEkBmK0T3Kx/I415iXWAek9F5+fn54t7DxQ6B2rNER9cQdVzyGs8X5Y1C+D9Q0ZM6OTEmSoj+E/tZKDk2yut61XZie0I2rUydpLZuBa0//WLiKNsYF7T2QtGQ1g0Ar7S/S/032v9uHQrewW4z+TkDUfuOYDcbsPZqWhJpZ2kx7SgbQQ2Xet6bRemnaEz2IRqdfcT7do0pZIAJILUn2INLXwJ4gCsNAWfPnhUBKtYF390HDRrUm2UIxgDOEsAriQkwASbABJhAaAj4Q0NzxwCA0eGzATQ4PIv31gCAepTBlRDLoQ3I7QkDbQDwRHOQffVEI4NADZMEdD97BTqdu9ue4/xgGQCwjmBQgCZkTzNCXxBIjfmXOg7OQYAsgjztnYOgZwQIS43V0+MdBbl6qlui755oVL5olqG5CthvVfUGANltuIsg2GMxff7554QIdJQRI0bQ5MmThRCIiHd7e5g6E/OwUBAl/Mknn4g6IcTBkXPrrbeKlPzKVNyBMABgDBjb5s2b6cMPP6RNmzYJUwDG9V//9V8iRYhyDxR3DADyooRxIcIb/b7iiivEGw3ZAHCxAkt3DACyfytXrhSc8IZDQUYA9G3evHl9zBZKgRiCJ4wASHWPcWF+rr/+ehH9b50GHg+6wQAXRtkGsiFA2EaafNSD7QZwcYRwLh9wQ0zHOD766CNxgYGgDUEeUdUytQj+Jgvm+7333hPzDS4Q/iHUo094iI6MC7hY2UvP4uiNK9cQWCN9HiL6kXYHc+VIgMd4kfoeArGc86lTp4o9X+zxcXbRwA0Fawfp5TEmMEaEPFKyODMA4CKGNQ9+69atE+sOzG+44QaR9QKONETuQ4DAvBQVFfVmeIADyl60urP3CD4cgD0MPWgXc4n2MF5E6CtNO8rtGrDWYJhYsmSJOAfvdaQFgtChLM5uBp7OuTcGAPQFGQ1w8wZP3NTwHpAp/zHnMDLgfYRsCFivWH8YO6431uNR042C+8IEmAATYAKBJYAH68pU/vjcY10Qya+M7s/NzeXofnempfIw0YkN7hxpc0xHV7cQ/fFzsronGjI7MZom9kOqfwtFR+m9qlftJ53MnU6HjWlq72ZA+pdkNFJRjLYzIGjdAPDBmfvJePyLgKwPtVcae00eRQ//RO3d9Kp/rR0m2lE6knaUFVNVY88esf2SKoQRYHzuATIaOryqVz/sbdLn3OrVuZF0EoI6lKZERHJdumRrqsN3WrntEH5zloBIWiU8VibABJgAE1ADAV80NHcNABgnskJDRLfeZtrdLQAkK+hB0FGg8Si3zg20AQBag7uag+wr2LqrkeEcqf8gyzc0AWgB0B6x5TN0NWvt0dn6CZYBQPYBn/UQEIwU/tBxkM0ZOg6COBHJb236hM4ELerdd98V20RArwJf6JHQ9nw53lmWa0/nBOPzRKPyVrNUw7VA9iFsDABqgsZ9cUzAVYQ4s2MC7hBQGgCuvfZad07hY5gAE2ACTIAJhAUBfIE4efJkr+CPB+r4smtdkGZNKfhzdL8X03t2F9FZzyNhG1o7e4T/0gaqqOsROArSYoToPy4/wYuOhNcpnXHptDx9Wnh12o+9nWRJJx3p/FijuqrSsgEgUd9Cb69apC7gQexN8vMdRG3aNz/sLMPWAMVUcjFX0E2Pq6ExOYdpbPYhSorp2Z7Fk6If9DzpBz7jySl8LLZpKCvr81kGgRHWBQb+AQMG9Pk8owyyYZBMgAkwASbABJgAEwgmAdYcgkmb21IDATYAqGEWNNQHNgBoaDJDOBS+GYcQPjfNBJgAE2ACfiWAB+LK6H6k1bUu0dHRfR6OwxVunS3Jr52KhMpObiI6Z7vNl7OhVzW0CeF/59kGqmvpiSYdmRMvhP+hmbGRQK13jGdyJtN+U1ZEjVkOtjg+ieL1Js2OXcsGgOtNO+jaZY9pdu6cDSzum/lkGvSviBr7oaoCkREAv1HiTc00JucQjck+TDmWKo9Y6PPuIn3RGx6dwwf3JYAsAcrPOzAIICrLusgsAdLkiIgyLkyACTABJsAEmAATCAYB1hyCQZnbUBMBNgCoaTY00Bc2AGhgElUwBL4Zq2ASuAtMgAkwASbgMQGkPcN2MMoH4E1NPXvGK0t6enofwT8rKzKFVo8Bu3FCN3XTtpJNNLn8kBtH9xxyuqZVCP/bTtdTZ1e3+NvkARYh/PdLNrtdj5YO7IpJpmWZs7Q0JLfH0j82jrKievYa12LRsgHgxx3v08ANf9TitLkcU/LzjURtx1wep8UDkAlAZgXA+Ay6rl4jQEHqGbeH/FT39+jlub8ivU6b27u4DcKPByLVrfxMhIxHNTU1NrVbLJbez0RIIwxjAGcJ8OMkcFVMgAkwASbABJhALwHWHHgxRBoBNgBE2owHeLxsAAgw4Aipnm/GETLRPEwmwASYQJgTwINsPNiW++LiQbd1MRqNfR5s4+F2XJx2xcVQTumlzjb6/Nw+utB6kYYbYqio3HkGgMOVTUL431PaKLodazL0Cv9pccZQDkUVbZfnTKA9pp4U25FUkoxGKopJ1uyQtWwA+GPpg2Q6ulezc+doYPHfzidjbmRF/9tjUdWYKjIC7CgdQa0d0eKQ4RknhBlgRKZzc8Tvo2+nt8uqaGz6MHp52qOUYk6MuHUUjAE3NDT0MQRgD1bsEWtdpBFA/uYsAcGYHW6DCTABJsAEmID2CbDmoP055hH2JcAGAF4RfiXABgC/4ozYyvhmHLFTzwNnAkyACaiaQElJSZ/ofjzIti6pqal9ovtzcnJUPSatdK6hrYm2Ve6j+rYeMR9lDBlpYOVRmyHuPttAu0ob6Ehls3gtI8FEE/sh4j9BmAC49BDojk6gpdmXRySOSZZ00pFOk2PXqgEgTt9Gv1u1QJNz5mpQyc9XE7WddXVYxLze1BZL20pH0s7SYqpp6RHyBySX0dicQzQx7wsbDv8030wvl355Px+UmE8vT3uEBlryIoZZKAcKE4DSTIlnStYlMTGRpBlAbh0Qyj5z20yACTABJsAEmEB4EmDNITznjXvtPQE2AHjPjs9kAkyACTABJsAEmAAT0CiB2traPlFqiPK3LgaDQYj9yofS8fHxGiWi3mHVtNaKyP/Wzks2nZzc2U051SXU0t5FQvg/20BnLraK4wakmEWaf/xwsU+gMmss7TT3izg8I+KTKE5v0uS4tWoAuM60m76x7GFNzpmzQSXcnkdRaZ9E3LjdHfDnZ0fTjtJiKqvPFKdkxlfTmJzDNCF3P8WZWmiD+Rr6H9vkPZQWk0yvTHuURqUVudsUH+cnAvX19X0MAfj81dXVZVO7tSEAJgEuTIAJMAEmwASYABNgAkyACXxJQJUGgJUrV/IcMQEmwASYABNgAkyACTCBoBOorKwUD57r6ups2k5OTu4T3Z+Xx9GBQZ8gqwYrm6uF+N/Z3Wm3K22NrRR78CwdPFpGF5raxTHDs+KE6F+czVsxuJq/bqOZVubOpw6NRsM7Gv+A2DjKjNLm+tCqAeCHnX+kgvXvu1rSmnpdFxtFSY+cIuqo1tS4AjGYfeeKhBHg+IX+onqLuZFy85roT+ZOqo/uMYVZF7PBRK9Mf4ymZY8NRJe4Tg8IwAQgt1vCZzSYNK0LDAAwZWZm9pg9uDABJsAEmAATYAJMgAkwgWASmDdvXjCbc6stVRoAHn/8cbc6zwcxASbABJgAE2ACTIAJMIFAENDpdDbpZi0WjhQPBGtv6yxrrBRp/+2VpuoGOn+sgqoOlVJne485YEK/BCH8D0yN8bbJiDzvQuZI+jxmUESNPdlkoiHmJE2OWasGgD+UPULRR3Zpcs4cDSrh3hyKsiyJqDH7OlgYAGAEgCEApUvfTedSGqgytZFq4+0bAX487WG6In+ar03z+X4kAJOmctsA/JsLE2ACTIAJMAEmwASYABMIJYFXX301lM3bbVuVBgDOAKC6dcIdYgJMgAkwASbABJhARBAwm829af0jYsBhOsjTDeW0q+qATe/rymqoGsL/kXLxmt6gp8zifBo8YhAtbDtPxg77Ak+YYghOt/VRtC5/ATXrooLTngpa0RHRREuGJvMeaNEAYNJ10h/XzieykyZcBcspIF0wZMSS5fbdRF3NAalfy5U2GlLpoarrqe10G2VXJ5C+G+94ovPJTXQupZGqk5pshv/cpHvovwZermUsYT82aQhobeX7fNhPJg+ACTABJsAEmAATYAJhSIAzAIThpHGXmQATYAJMgAkwASbABJgAE1APgZN1Z2lv9eE+Hao5VSUi/vEbJTreTJnD8yijKIeMsdHibxnGOJpeul89AwmjntSmD6ctcYVh1GPfuzoyIYlidSbfK1JZDVo0AFxj2ks3LntQZaQD2x3Lg1lkiFka2EY0WvtD3ffSZxdKe+4VbVGUW20RRgBTu0H87WJCi8gIUJHa0IfA4+O+R98oXKhRKjwsJsAEmAATYAJMgAkwASbABLRGQJUZALQGmcfDBJgAE2ACTIAJMAEmwASYgO8EjtWepv0XjoqKujq7RLT/+aMVVF9xUfwtLs1CmcNyKWNoDun0epsG843xNKH0C987EoE1bO2/kC7qeswUkVAGxMZRZlSc5oaqRQPAS11/osJ1v9PcXDkaUNSgREr45rqIGa8/B/qiYTEtrTxrUyWyAORWWSj7QgLFtfQYfxpiL1FlSiOVpdeLrQJQHhjzbbq56Cv+7BLXxQSYABNgAkyACTABJsAEmAATCAgBNgAEBCtXygSYABNgAkyACTABJsAEmIA/CRy5eIoO1hyn9uY2Ee1fdbiMWmp7UjUn5adSRlEupRZkumxycFQsjSyz3T7A5YkRfkBD2hDaGD8sYiikmExUaE7S3Hi1aAD4fcXjZD60XXNz5WhAiY+mk964ImLG66+BvmG6h/5SXuayOpgAkBEgsdEsjm01dYiMAOVp9eLf94z8Fn13+LUu6+EDmAATYAJMgAkwASbABJgAE2ACoSTABoBQ0ue2mQATYAJMgAkwASbABJgAE3BJ4PDFk7Tr5D4R7V95sJQ6LrWLc9IGZ1HG0FxKzE1xWYfygGK9mYZUHPLoHD6YaEe/+VSlj4kIFHqdjiYmpGturFozAOipm/6ycQFRe881QevFODKN4q9eqfVh+n18f4q+jX5VVu1RvWm1sZR9wUL4jdJh6BIZASrSGujGSV+l24u/4VF9fDATYAJMgAkwASbABJgAE2ACTCCYBFRvACgtLaU9e/bQhQsXqKuri4xGI+Xn59O4ceMoISHBY1Z1dXW0fft2OnfuHLW3t5NeryeLxUJjx46lAQMG2NTX2dlJu3btoiNHjojjzWYzjRo1ioYNGybOtS67d++mffv20eTJk2no0KEe949PYAJMgAkwASbABJgAE2ACTOBLAuu/2EI7d+2kcwe+TNucNSJfRPzHpXn+fUDWPK47ivpXHWPUHhBoTimgdZYRHpwR3oeOTEimWJ0xvAdh1XutGQCujt5PNy+9T1Nz5GwwSU8kk063JmLG64+BLjF/i35Q2pMtxpuCTADICIDMALLACDBm7Bh6aMEd3lTJ5zABJsAEmAATYAJMgAkwgYgn0NraKrTUEydOEP6t0+koMTGRRowYQQUFBXb1V2fQoN+ivmPHjon6UKDnFhYWCk0X2rJ1qa6upk2bNlFtba1oPzMzk6ZOnSr6YV0aGxtp6dKlZDKZaOHChRQdrf4tElVtAIBQf+DAAeru7tlvTVkAec6cOZSbm+v2G6WsrIzWrVtHbW1tNudgcouLi2nixIl9XpN9gJiP1/D/w4cP2z0Wi2T58uUUHx9P8+fPt7ug3O4sH8gEmAATYAJMgAkwASbABCKYAD5zr/tsA508eFxQiDIbKas4X0T8R8f3pGb2tUzt6KKsC6d9rSaizt+bP5fKDPERMeaBsXGUERWnqbFqzQDwQvdfaejadzQ1R44GEz0lk2IvWxYRY/XXILeYr6JHSqP8Ul3MJSPlnrcIM0BUZ08wSEyOha6ZtUgEqHBhAkyACTABJsAEmAATYAJMwD0CFy9epFWrVhFEdesCrRZB4NB/DQaDWxVC8F+5ciVB0LdX0tLSaN68ecIQIAuCxaHnosydO1f8Xr16tfi9YMECGxPA559/LrThGTNmCINCOBTVGgAg1q9Zs0ZE/RcVFdGYMWPE5GBhbNmyhaqqqigpKYmuvPLKPpPmCDrcH8uWLRMLICcnh2bOnEmxsbGECP+DBw8SIvexsC6//PJeU0FDQ4NwdKAPixYtEpkC6uvr6dNPPxXuE7StzEIAp8jJkydp9uzZ1L9//3CYf+4jE2ACTIAJMAEmwASYABNQFQF8Lt+xY4dwbaPEJMVRZnGeiPg3GN378ufugAw6A81sbqTk+nPunhLxx7Um9ac1SWMigkOqyUSDzUmaGqvWDADvVz5BMQc+19QcORpM0tPxpOvaGBFj9ccgD0VPo3vO5VFr5yV/VNdbB8T/3CqL2B4g5lKPuUBmqZw+fbpf2+LKmAATYAJMgAkwASbABJiA1ghAk127di2dPXtWaK7Tpk0TkfcIBIdWi4zwOAYB2Qjadqfs3LlTRP9D8501axZlZ2eL05AJfuPGjcJoMHz4cJG5XRZ5jvLvEPnRB2QMGD9+fO+xyFC/YsUKoUkj+NtdY4I7fQ/kMao1AEBMx0M/pOW/7LLL+jCQkfaXLl1yW2yvqKgQ7g0I90jPkJLSd59QuEOw3YBysk+fPk3r168XTg+Z0gFtwkgAI4DSLABDAurAQkV/w2UBBHJxcd1MgAkwASbABJgAE2ACTMAdAnBrY9stfNnC53YUS3YyZQ7LpbTCni9ugSqxUdE0s+YcxbbUBqoJzdV7MH8OlRhsU+JpbaAGnY4mJKRralhaMwB8tPlK6r7Uk95Ry8V8eTbFTP5Uy0P069gqogrp3voZVNFc49d6rSuTGQESmnvSfyKyCNtLwgiAh49cmAATYAJMgAkwASbABJgAE+hLoKamRmisCLxGVD40VWWRInxWVpZbYjsyvqM+iPQwDWALAWU5evSoCCpPTk7u1XlhMICgD4MAPrsPGTJEnIJjN2/eLILEIfTLgszyMCwoNeFwmFfVGgCcwZMiPBaKcnKcnSMzCsBRYm9/BrmolBMrJxtmAWsDgHXbcKyUl5eLBZuRkREOc899ZAJMgAkwASbABJgAE2ACISWA7F4Q/vFlDNm3UAYUDaKYQYmU1C8taH1LNsbSzIqjZOhsD1qb4dxQW2IurUqeEM5DcLvvIxOSKVZnu1eg2xWo7EAtGQAWmg7Rfy+7R2WEA9OdpGdNpOuIjEwHvhJs1SfQ4ks30YG6HjNZMErGxXia1FpITeV1ojmI/9gWYMqUKfx8KBgTwG0wASbABJgAE2ACTIAJaIaAPV3W2eAcBW3Lc6Q2bDQa6aqrrhJZ3R1pzPbarqysFMHfeXl5YluCcCphaQCQ6RakQ8QdwV1G6CPNv70MABDwS0pKhDsELhEUe6YBe4tJHjdw4ECx/wMXJsAEmAATYAJMgAkwASbABBwTgHEWwj9SsSHNGwpSsWUNy6Oq6PqQoMsyxtPU0i9C0nY4NnosbyYdi+qbVS0cx+Gqz4Pi4indoJ1IXi0ZAJ7r/oiGr/2NqykM+9djFuWSefS/w34cwRrAY7SYNlWfDVZzfdr5bvrVlFhhpL1794q/4/kTMgLg/obnRVyYABNgAkyACTABJsAEmAATcE7AWXZ4e2di+/fly5fT+fPn7WYAOH78uIjqlxkATCaTqAbn4NmUswwAcrsC1I2MAKmpqWE1fWFlAABsiO3bt28XEUJI1z9p0iS3gONcpGk4c+YM5eTk0MyZM4UrG38/efKkSDeKiUcEPxYCCtL8f/rpp2LbgCuvvFI4Q6z/hjqQKgJ/X7BggdgDggsTYAJMgAkwASbABJgAE2ACtgROnDhB2Gdtx44d4sWoqCjxuRwG3FpjM31RfSSk2Pob42hc6f6Q9iFcGu9IyKQVqVPCpbte9zPNFE0FZu1sd6AlA8B7VU9T7P4tXs9tuJyY/BwRte8Ol+6GtJ8/MiymTypDI/7LgT889r/p8sSJIrMNnl11dHSIl4YNG0YTJkygkSNHhpQRN84EmAATYAJMgAkwASbABNRIAJrvF198IbaGj4mJ6aPVuuovIve3bt1KZrOZZs2aRdnZPVtJIpgcgSd1dXVCS8ZncllkVvhRo0bR+PHjxZ+t/ya3iS8qKhKm3nArYWMAkOABGII8JmX06NHi3+4WOEGwCE6dOiX2l5AFruzExETx8BF7tikLvrAdOHCAhg4dKh5M4v+HDx+m4uJi8X88xIQjBa+H4wJwlx0fxwSYABNgAkyACTABJsAEvCWwf/9+2rZtm/gcjQLTLFzW+DwNQ+2p+lLac/6Qt9X79bwhUbFUXHbAr3VqtbKS3Gl00Jiu1eGJcUXpdDQ+QTtj1JIB4KPPrqbu5iZNr7/Y6/Ioesgnmh6jvwb3lulu+mN5ub+q86meJyfcQdcWzKempibxvAj3v95tbgYM6N0ewKdG+GQmwASYABNgAkyACTABJqABAvicvGTJEmppaRGjQYD27NmzewO13R0iTADQb9va2vqcgsBvZOVCQLmywBSALAAoc+fOFb9Xr14tfiPYWwZ/NzY2hm3wd9gYAAAeafwh3EPIR+nfv794cChTNrhaCDgfqR4wsTLVqDwH+z9gjzbrRYD29u3bJ0wAWDhwkMB4gOPkdgD4OzIEwJWCVKZHjhwRfVQe66pv/DoTYAJMgAkwASbABJgAE9ASAUQ97t69WxhwS0tLxdByc3Np2rRpvVtu4W9nGipoZ5W6ou5H6qNpcEWPWYGLYwKdsam0PEP7W6CNSkimGJ1RE0tBKwaAK0yH6XvL7tbEnDgbRPLzl4jaDmp+nL4O8EPzd+mXpTW+VuPX878/+T5aNGB2b50bNmwQDySxhygKtrLEMyhEKCEbDhcmwASYABNgAkyACTABJhCJBCoqKkSUPrK1Q1fFb4jvCLgeMGCAW0haW1vFsydkgFcGf+NkBIA70pIvXrwoMnchxT+Oy8zMFJozssEjgAWB6QhGh4GgurpamHtra2ttjnWrkyE4KGwMAEo2SNuAdP5Iu4991ObMmeMSHRYRTARYPJgwCPjR0dHi/2fPnhUTCYeJjOx3WSGRSEeBFKZID4E0bph8ZASAQQD/h8sbZoAxY8aIHy5MgAkwASbABJgAE2ACTEDrBODehvAvvxhhvEiXNmXKFPFZW1nKm6ro83M9eyWrrUzoNlB+1XG1dUt1/SnNmUT7TD3p9bRaCmLjKS0qVhPD04oB4Gn6Xxq55leamBNHg4i7KZ9M/f6l6TH6Y3DLzd+kF0pb/VGV3+t4bfpjNCevb6pQPEPCsyJkpkTBw0U8UJwxYwZvKen3GeAKmQATYAJMgAkwASbABMKJAPRaPE9CQDZMstiyHcZZZwWB2ojkh26M7d+nTp1KFotFnAKBH9ov9OHU1FQRyQ9d2FVpbm6mZcuWicMWLlwotGNsBY+g78svv1xs87Vq1SrRR9QZHx/vqsqQvB6WBgCQKisrozVr1pDBYBATkJKS4hTg2rVrqaSkhAoLC8UXK+si93LABCKaH1/CnBWkfVi6dKnIPoD25YLA/xctWiSyAdTU1IhFguwC+FtcXFxIJpkbZQJMgAkwASbABJgAE2ACgSaAbFv4orZ+/frePY8R3QjXNky71uV8Sw1tKt8Z6G75VP/09g7KqAntftI+DSAIJ3eZE2lZlmtDdhC6ErAm0qOjaVB0YsDqD2bFWjEA/K76OYrbtzGY6ILeVvLzdURtJ4Pebjg1uM28kB4odf0AL1Rj0hHRr+Y8TxMzR9p0AcEiU8PvnQAAIABJREFUiFI6eLAnwwOebeGeiSw5yJbDhQkwASbABJgAE2ACTIAJRCIBmACg5yJw25Geq+Ry/Phxkfkdmi60WmQPUBap3SJYBdH9gwcPdokVz7aQGR7Ps7D9O+rHFgPYxnLEiBHifAS9HDt2TAR/w9CrxhK2BgC4OiDAY9LguHD2BUmm6ocgjwkeMmSIzVzAwfHpp58KId9VfTgZrhGkgICZoKCgQEw0FkFaWppwfED0l32EWQB7SGRnazsyRo0LnPvEBJgAE2ACTIAJMAEmEFgCMNLu2LFDfD6WBSmN8cUI6dPsldpL9UL8b+/qCGznfKzdqI+imY11lNhQ5WNN2j79XPZ42hWdp9lBGvV6GhefponxacUA8NG2r1B3Y4Mm5sTeIOK/m0/GLI7+dzbBx6In0T1VBdTY3qzqdRBvjKVfz3mehqUU2O0nglvwLAn3UVnwUBEPG5E9hwsTYAJMgAkwASbABJgAE4g0AtBeYZaF7jt//nynw8ezKJhqnR0rxXpkhsfnbGcFKf6RUQBR/Wgb28kj0BvZBGbOnEmDBg0Sp8s+5ufn0xVXXKHKKVKlAaCtrU0ARcoGpaNCSbCpqUkI9tjbwZVg728DAPqFdA9JSUliAcCpDfcHvrQpF5lsF1sVuOqjKlcHd4oJMAEmwASYABNgAkyACTggIPdDQ2o2FLispfDvLJtWU3uLEP+bO1rCgm18lJlmXCilmFbtio2+TkS3KY6W5qjzC6+vY5Pnj05IIbMu/Pfp1oIBYE70Mbpr6R3+mlr11aPXUfIzFUTtFerrm0p6dD5qAC1umEtnmqpV0iPn3ciOy6C35jxPufH2TXE4u66uTux9iu0B8JwLBQ8XJ02aJDIDcGECTIAJMAEmwASYABNgAlogIIOp8dxIZlO3Hhci8Pfs2RMSAwDMAidPnqTZs2dT//79RaA39GprndeeJqy2+VGlAQCQZEqFrKysXpFdCU+mdUCqfXdS9q9cuZJKS0tp1KhRNH78eJt5QDoJpJVA5D7SRCQnJzucq3Xr1on0E0pRXy5aRDlJUwBnAFDbcuf+MAEmwASYABNgAkyACfhKAF/E4MTG9loo2I8NWbFg3IUx1llBxD/Ef2QACKeSaoylGWWHSd/dGU7dDmpfz2eOoe0x/YPaZjAbK4iLpzRD31SCwWzfX21pwQDwhO7vNGb16/5Corp6Eu7MpaiUf6uuX2rpUIfORIvbb6O9teVq6ZJb/RiaPIjeuuwFQkYAZwUpT/HMafv27WJbSRRkk8RzLJjsuDABJsAEmAATYAJMgAkwgXAmgEh6COrt7e29IrtyPPg7Xq+urnao5yqPhxC/ZcsWSk1NFdouNF5lgbkW2eRhuMVzq+LiYof4sLUltGTovJdddpl4xiUD1pEZQJoCUAFnAPBhFUrQHR0dIu0Z9lEwm82EL0N42AhXNAR2TBYmzVVBalLsR6rT6cQWAEj1AIdJV1cXVVZWigUCBwf2J50zx/EelrJfiPRXHicXrclk6nWt4MsaFqo0KaD/XJgAE2ACTIAJMAEmwASYQLgRwBemXbt2iT3O8CUMBZ+bsb0WDLbuls0Vu6iq+YK7h6vquBxjPE0u/UJVfVJVZ6KiaXXuPLqkc24CUVWfPehMRnQ0DYxO9OAMdR6qBQPAuzUvUPye9eoE7GOv9InRlHj/YaKOWh9r0u7pT+oW07rzZ8NygFOyRtMbs591u+9IZ4ofBLOgJCYmimwAePBovbep25XygUyACTABJsAEmAATYAJMIMQEYHg9deoUWSwWmjZtmhDc9Xq92PIdRtgzZ86Iz7vYbh2fgZ0VbOsuI/QRUA4tGYEq1vXFxcWJYHKk9ndU0C9s0TVv3jxRhywyYF2ZsR7PxxCo7spUEErUqs0AAChwUEDoh+hvXSDkIx0aHjoqI43kfg8pKSnC7REdHd176s6dO2n//v1C9LdX0tLSxMQ6EurRD2QJOH/+vIjyh6NEWdDXQ4cO0ejRo2nkyJGi73CfIGXbsGHDQjnP3DYTYAJMgAkwASbABJgAE/CYAEyuEP5hpJUpifE5d+rUqTR48GCP6ttRtZ/ONoR3SuuBxjgaU7rfo3FH0sE1GSPos1j7+1yHOweTXk9j49PCfRikBQPAhzu+RlSvTYHccl82GeI/Dft1FqgBvBq1mP5+LjzFf8nkyv6z6MUp93uECFvtIPMOni+hIPAERgDsQZqenu5RXXwwE2ACTIAJMAEmwASYABMINQE8X0KkvQwwse4PNFoEYCMTliwwByxZsoRaWlqELoxAb1kqKipEFi353Mq6Pnx+Rn0I7HZUIPyvWbNGBLsgy6Wy4NkY+ovsAsgMj8D1VatWieBvaMVqDf5WtQEAgCG2Y68HTCAEeIj9SM+PB48DBgywmStnBgAcjAh+PMTEwkIqCRgJ4PxAJoGhQ4cKV4ijIrMIFBQUiAVmXdA/1H3kyBFRNxwqiIhi8T/UlxNunwkwASbABJgAE2ACTMATAuXl5cJ1DZezLFOmTCH85OTkeFKVOPaLC0fpeO1pj89T4wlDDTE0rPygGrsW+j7p9LSx3wJq0JlC35cA9GBMQgpF66ICUHPwqgx3A8BM00m6d9ltwQMWxJYMuQlk+c5Wou72ILYaPk391nQnvVd+Lnw67KSnNxX9Fz045jsejwXPpBBptHfv3t5z8cwJz6fwoJILE2ACTIAJMAEmwASYABMIFwLQUBEEjqBqRPGjQEjPz88X219Zi+rODAA4F+I/gsCxfTv+3d3dLQLE8/LyRJC2M5Ee2u6KFSsIaf4dbREPTRmfxXEMdGWYCSZPniwyzau1qN4A4A04LBqI8NYZALypi89hAkyACTABJsAEmAATYAKRQuDEiRP02Wef9YoLUVFRwiWNL0tJSUleYThWe5r2X+iJWtRKGaUzUcG5I1oZjl/HUZc2jDbHf+nE92vlIa5scFwCpRpiQtwL35oPdwPA4/p/0rhVv/ANgkrPTnw4k/TRy1Tau9B263/N36Gflmor68MDY75NNxd9xSuwFy5coA0bNgijHqKPUAoLC0V2nhEjRnhVJ5/EBJgAE2ACTIAJMAEmwATUTgDbwi9dulRs8a7MAKD2foeqf5o0AMCF0dTUJPaH4MIEmAATYAJMgAkwASbABJiAcwLYJgvR/jAAoEDsxx7D2MsMqdK8LaWN52h75Rfenq7q8yZ26Sjv/ElV9zFUnfu8/wK6oDOHqvmAtZsZbaYB0ZaA1R+MisPdAPDOxZfIsntNMFAFtQ1jUTLFX6u9cfkD4mrz1+mZUm1mRfjB1AdpQb++6UU9YYYHoNiiB5kwERGFIiORkLGHCxNgAkyACTABJsAEmAAT0BKBmpoakXofGbCcpfPX0ph9GYvmDABwQq9evVqk9McPFybABJgAE2ACTIAJMAEmwARsCcjtqxBFWFlZ2SsczJo1i8aOHeszsguttbShbLvP9ai5ghlt7ZR+sVTNXQxJ3xpTC2lDwvCQtB3IRqP1ehoTnxbIJgJed7gbAD7c/XWiixcCzinYDSQ+nkp6w6pgN6v69naZr6B7S+NU309fOvjby1+iMenDfKlCnAsTHzL4yPt5SkqKMPHBzIdsPlyYABNgAkyACTABJsAEmEA4E+jq6qJt27aJ7eKvvPJKpyn9w3mc/uy75gwASP+PBYAHlwaDwZ+suC4mwASYABNgAkyACTABJhD2BBobG2nHjh0iahBZs1CKiopoxowZ4rc/SnNHqxD/Wzpa/VGdauuI1htpRkMNWRqrVdvHUHVsV78r6Jxee8LdmIQUitaFr5gWzgaAqaYSemDZd0O1pAPWrmlcOsUtWBGw+sO14lOmsXTPheFUe6kxXIfgVr+zYtPot3NfoqzYdLeOd3XQ3r17acuWLXTq1ClxaExMDI0bN05s55OYmOjqdH6dCTABJsAEmAATYAJMgAmokgCyX61Zs4ZGjRrF0f9uzpDmDABujpsPYwJMgAkwASbABJgAE2ACEUXg/PnzIk0wIv5lgSiA1Gn5+fl+ZQHxHxkAPC2dTe106UwDtV9sJeruJmNKDEXnJ5Ah3uhpVUE7PiEqhmZWn6boSz1mCi49BFqSB9LaxFGaw1EYl0AphpiwHVc4GwAe0f+bJq76adiyd9TxpCctpKP1mhuXLwO6GJVDi5uuopMNVb5UE9Bz07osNLa9gPp3ZVA3ddMZ/XnabTxB1fp6j9tFBgBkAvBnwZY+GzdupIMHD/ZWi+w+CJbhdKn+JM11MQEmwASYABNgAkyACTABdRJgA4A654V7xQSYABNgAkyACTABJsAE/ELgzJkzIhpw165dvfVBAJg6dSqlpqb6pQ1lJTur9tOZhgqP64X437iniro7u/ucqzPoKH50hqpNAGnGOJpZut/jMWv9hP35l9EZg0VTw8w0m2mAKXzHFM4GgN/U/YiSdq7U1Hoyz8iimJlLNTUmfwxmcdc9tLOmzB9VBaQOiP/Xtk6jKOqbdbKdOulv5i10wQsTwKIBs+n7k+/ze3+xJQAy/iDzjyzI9jNz5kwaMmSI39vjCpkAE2ACTIAJMAEmwASYABNQBwE2AKhjHrgXTIAJBIlAR0cH6fV68cOFCTABJsAEmICWCRw5ckRE/x09elQMMzY2VuwFPGXKFJESOBDl8MUTdKjmpFdVNx+uobaqZrvnmjJiKXZoilf1BuukXGM8TSr9IljNhUU7l5L60eqksWHRV3c7aTboaXRcmruHq+64cDYAfLj3m0QX1BsR7s1kJz0TQ7rOLd6cqtlzntUvplVVZ1U9vnmXxlJhZ47dPh6LKqeVpt1e9f/24uvpjhHXe3Wuq5Ow5Q+MAJ999hm1tvZsz9OvXz+aNm2a2CKACxNgAkyACTABJuAfAnj2jK2pdTqdfyrkWpgAE2ACXhJQrQHg4sWLtHjxYlq3bp3ToeGLCpzLN954o99Sl/7iF7+g1157jd544w269tprvURLJMdQVVVFv/nNb6igoMDrurB/2wsvvCBc21//+tfp1ltvpeTkZHr66adFvQ8++KDXdYf6xObmZvrBD35Af/jDHygvL4/AHxFp/ij4YgtuH3zwAf3jH/+giRMn+qPagNfxt7/9je677z567LHHwnpuAw7Kgwa6urpo8+bN9PHHH9OLL74o3j9cmAATYAJMgAlokcDu3bvFQ/7y8nIxvIyMDCH8B/pz0NmGCtpR5X0UfN3Wcupu77I7JcgCkDg9V/XTNcgYR6M5E0CfeTqSP4tOGLT1uWtsQgqZdFGqX4/2OhiuBoAJprP06LJvhyVzR52OmZ9D5vFLNDUmXwfzM+O99P8qSn2tJuDnf69lAZm67V8DWnVt9F6M95kqXpxyP13Zf1ZAx4CtgJAZqKamRrSTlpYmnsHg2RoXJsAEQksAz0i3bt1K//73v2nnzp2E7TxQ8Pwb23hcc8014re9oBYce9dddxGyf73zzjvi87+j4s9n1qEl5lvr/PzVN36+nm2P//bt2+mrX/0q3XLLLeKZvtls7m0G+gj0muXLl1NtbS3NmTOHXn75Zb9pQr6Op62tjZYsWUJ79+6lJ554orfv/H7zlaz/zg/1e95f7QdzTdl7T4ar5haJ98SwNwDISYMI/uqrr4qIJl+L2gwA+PAHoR/Cpb3iq1HBV16+nA9H3Ntvv02vv/46vfLKK7R06VIqKyujn//851RYWOhL1eLccL0Y+etm4DNADVUgb4wY0ptvvskGAA3NLQ+FCTABJsAEiC5dukTbtm0Twn99fc/+wwMHDhR7/RYXFwcc0cVLdbS+dLvYB9nb4tQAEKWnxGn2oy29bS9Q5w0zxNDQ8i/3XA5UO+FSb7slh1amhIcJ112mQ+ISKNkQmCwa7vbB2+PC1QDwkOFTmrzyNW+Hrcrzkp6LIl37dlX2LRSdej/6DnqnrDIUTXvc5q0t88ncbbR7nq8GAL1OT+9d8SMqThnscb88PQHiIkzypaU9pou4uDiaNGmSEA2RNYgLE2ACwSOAoBU8E8WzUSn6O2r9hhtuoKeeespmKy9pADh48KDI7oHnxVlZWXarCaZ4FDyKnrfEz189Z+bPMzwxACDA8v777xcZ7mSZO3euWOeJiYn+7JbXdcn34Pjx4/uYF/j95jVSv58Y6ve8v9oP5ppiA4Dfl2FQK1S9AQA0HIl1EI+PHz8uLvSI7r766quFCUAtF31/zSS+jN1777103XXX0be+9S2Rsu39998X2QBuuukmkSkhHL+cdXd3i3mDIw7jwO/Tp0/TQw89JND5ywTgr3kIZj3+uhkEs89qb4sNAGqfIe4fE2ACTIAJeEMA9zd8NoTwjweHKCNHjqQZM2YIA0AwSntXB60v20YNbU0+NXfhs7NkaLOfJjEctgBQDn6MzkgDz/VsvcCF6ETudDpiDN+0+dZzmGU2U3+TJSynNlwNAG/Vv0zJO5aHJXN7nY79Sh5FF3+imfH4OpB/mG+hV0p7zGvhUOa1jaXCDvumtLL28/TPxG0+DWOgJU+YAOKNwRHhrbcMQmTxhAkThBEgPT3dp7HwyUyACbgmoHw+iqO/8Y1viOek+CyP6Ge8jmhnZMl99913ac+ePSI7LLKpJiQk9DagNADgjxBLH3nkEYqKss1YEkzxyDWB0B3Bz19Dxx4te8Jfru+kpCT66U9/KraxUVtxZABQWz+5P6Ej4Mmad9bLYF7DnWXlCB1JbtldAmFtAJCDrKurEx9o4F5GGvlRo0a5O34+jgmokoC/bgaqHFyIOsUGgBCB52aZABNgAkwgIASQ3h9Re/gyJgsyYU2fPp0yMzMD0ub/Z+86wKOqsv+ZyUx6TwghEHrvAoogVarYAMG+69+uiG1tay+767rququ7666uuq4VFXsBpIuigPTeWwohjYSEkDr/73ezN768vJk38zKTeW9y7vfxocy79577u+Xdd87vnOOu0TXHNlNOufG83LVVNXRk7T4q3necOnfu3CSkKcL/xw5Oo7AYbW/LFh2sD50NryXKKDjoQ43QfbQmNo2+TfVPii8zoBQVFkYDY1LMIIrPMliVADBv6xVE+cd8Hq9ZKyQ9XktUtcWs4rWoXCsjp9Nvs4xHj2lRYf/XWUpdPM08PZKcFNaoexDxDh06RAfi8+lgRhFVO7TT2ngj8/gOw+nZc+7z5lG/PYNojCAUwrgoS9++fUWIZbyfuTACjEBgEMB9Hs5dKC+88ILw3neXOzw/P58eeOABEQL93//+N02bNq1BKGl8RGSwkydPEiLKIuLqlClTmgjeksajwKDmn1ZZ/+ofHI224gv+VjBCMgHA6EpoPfV8WfOeUGnJM9wKe6/1rCDfRxoSBAC9MO/IvwIF6bx58+j7778nRA5ADtQrrriCJk2aROHh4Y2Q85QCAJsLXuvI54KcTMhZjzxp1113HfXp06fRBc3TRsQlbP78+SKsP/K0IoXBpZdeSldffTWByaYueH7x4sX0zTffiDGA+Ym+kffp17/+tUh9oJX/qbCwkN5//3368ssvadu2bR7l1Vs+YJzu3LlTsE1x0QSO8C674YYbRP/Ky6k8zIAVZHjuuefo2LFj4mKKMFUy//rRo0fpjTfeoKVLl4oQV8AB4XuAZ2ZmZiORlHgiKgQ+TlEXhxDYrLjQ3nTTTdS7d++Gep7WBj7O4TH3+uuvC0zdtSEbw/OYq88//1ywbiFvbGwsDR48mM4//3zBvvUlEoMaT/SDdm6//XYxJvx933330V133dUIB3/OKRr2ZU2r8cSawxwAD3frAfsEY4iPj6eXX365UWoHYPDee+/R/fffL9bFzTff3IiZjDnGPsG6x/r1tD7kywgRQaCcABN6+/btwhACVig+jJQFiox//etfok1ZfFmPevuFf2cEGAFGgBFgBAKBAO4fyN2LOxkK7i9QzCN3r9IDKBB9a7W5o2gf7S42buQuyy+lo2v30YmsQopOjqUeo/oRldRQdfFp0Z0zKZIiMuMsZ/yH7Lgbjz59mlJO5LTUdJi6n8MZZ9P28JYlpwQSkDPiUyhcZfwLZH/+atuKBIAzwnPogYVX+QuCoLcTc2kmhXf7IuhymEGALRHjaE5OMtW6as0gjk8ygAQwpKYbZdbWRzc5GpZPO+oOU8aBGIqtCKfiuAo60L6ISmMqfWpX+fB1fS+hWwdcYbi+0YpwsgERAPoSfOej4BsbaYX69+9vtFmuxwgwAhoIKPVsMNbPnDnTrfFfVocO8/rrrxdRYh988MEGvbY0PkJXjIhgiLQK/Tf0ZJ50rGrdmLuJUurLESEE+mHof2UudkQcQOox6OGhx8Pv0KNCHuiOoRNW6+ClrhW6a4R2RxRcfNdcdNFFmnpWpfEMOmDoFN966y2ho4WOGjKAQAF9I2wB0B8DL+j+oD8HZkrdrbK9//u//xNtvfvuu2JMaA96eugVlXJL/TQwhe72xRdfFLpinJOIajt16lQBIZ6D/WDhwoVCz1tWVibkGD58OF177bWN7AhG9K3KefJFnynXSVpamiCIbNiwgf75z3/SmjVrGuwTsJmkpPxCdpXyoR9EX4aNBfpgPAMd/q9+9SsKCwsTEenw7oCDprRfeDufUv+tNjZWVFQIggx0z+oCuwPWuMTbW5uNt+Pxdg6V86eUEd/pWIMoGAPSGGC/de3aVWAPLBHlefLkyU3GVltbKwhB2HfYH3gHo/jLPqG2W+Hdj7W8ZMkSYT8677zzxDmjPjukoL7YJ7zdM+7OHn/apJYvX+7W5oKzC/Y34C0dLTzZECGvrIOzQ33WvPrqq8ImplynnggARjCVa0r+jfnDOYNI4rBVtW/fvhGsegQELbuoLykAlO3jHHnzzTfFOYhzB++Cyy67TES5QXQbdfHFRqVev7CdYq/hnIBtFe9S2Jnw38BV/b7CfsSdVtozPdlx/bXngnUJCgkCAAzLeOEiHYA6AgAmH/mTMMlaBRvhsccea/RSc0cAwEJFpAGlp5VsE4ZgXKzwwpOhldwtHLA1H3nkEfrqq6+aiITDFfIqX7KenkcD6PuZZ56h6dOnN7okIiICZELuJ3XRktfTIsRB+8UXXwgjLS5ByoK28MK6+OKLG/5ZbvY777yTPv7444accjfeeCM9/PDDAiPktnryyScbflO2iRfN448/Ll426o2INAEgW+AyqS6oh8N10KBB4id3BAB8xMIgjLnGBUzdNw4MeYHAb56el3WvueYaMa/ekAA84YlDGnn38LJREwD8OaeQ29c1rcQTLxIQQdT4YT0oGcbA7pVXXqGnn35ahDB74oknGjCC8eLWW28VFx+se2V4QVwYQQzQyn2mtT7kywgfAPhvfGSggFQBTCGTsigJAJgPX9djsA5t7pcRYAQYAUagdSKwZcsWoYyH0gUFHzJQvIGECWVLMEpW2TFal7fVcNcF+44Jz//KkxWU2qMd9Tg39IwKkWHhNLokn2LLiwzjFCoV66KSaWHb0aEyHOoZG0dJ9ijLjceKBIA7whbRyMXPWA5rdwInPV5OVMUpQo46+9Oc4iFUcLokZOZWDqTPoTRKL4yl0+E1IhLAsZTGOgdfBvyHEXfT5I7n+FLFb8/C+IC7B4xo8CZGQZQhGMVgwOLCCDACzUcAKThgpICeC3qr5ORk3UZhcIK+Gylwlc5YSu9j6BMRJh16crQP/bCWEVsajZTOMe4EkPpy6Iahn4ROUFlg3IF++qOPPtLUw0MHDIOilFlP14pvnT/84Q+N0ppJfTN0f4h0gPEpC3CEnIhkoqXzVWMh24NTHgyg6jGhbZAXEHVB6nulvh/6z4iICKH3RoFBXdolPOlb8ayUE8ZxFCP6VtQzos+U6wS2BzjhPf/88010u9CJY/3IdSHl27NnjzCawZlOFmnAxpoE2UStf5XPeZpPpf7bCAHAqH7b03h8mUNfCQDAFWsURJALL7xQ2BPU5BjsTRBaUIAp1pfensGz3tonlHYr6OtBAgEBR1kgJ2w+0Dkoi6/2CW/2jLtzx982KTjJajldwkj81FNPCUdEraJlQ/Rkd5RG7rffftsrAoBRTGEXHT9+PKEftY1Ga/5aigAAmWBDlPYZJaZa7yRf97A36xf76/LLLxf7S23PVdsQ3dlx/bnndF/uAXrA0gQAHK44LHFAgd2izn+EjxUYg+EJPHHiRMHCw0sKXstQnsIb+Z133mlyEdIiAOAQwMsebEQcpGC34cMHiwALCIchjJlKw6fWwoFM6BcXIhi3YQwHQ/DIkSP06KOPCk94vHjBkEFRsr1wGP/mN79pCOual5cnjNhgjiEKgXwZoJ4kRaxevVrIixcG5AVrDoZOyItN6C4UlHq9ycsBws1CTpANgCMuOTDo4pKn7F8eJmgHMsPI63Q6Rf/wBJeG39zcXPEbNiQurrhswfD9l7/8RSi2lcZ8iadk8uDyCjlw4UKYPRAGgJ8kGaA/dwQAGJfRLzzlUA+XEFygsZbArsPFD5dMebmT7NoePXoI0gIIBiAx4KBX4okLED6G9YocP8gdwBPMVjCfDh48SH/84x9FmyjKC5C/59TImlbiCdyBNRiyqampgsWItQumLIzuuChKT0QZogyKA0lWwUsJBzDmAntOXnoxbuCAlzH+BgMU84H1Abwx/2gDF33l+pAXRNTHXsF+RR0oKhBxwlMKACPrUW+O+XdGgBFgBBgBRqC5COAeCE8MKN/xHkMBgxueBJLs2Nw+jNYvrSqjFVlrDXttZq0/QEd/3i+673R2D8oYFLqhhRMcUTT6+EFyVlcYhTtk6uW0O5M2RWjnzbbaINtFRlHH8F/y7lpFfisSAP5x8jlKWdeU/G0VzJVyxv4qk5wd2Pv/pD2V5p6eSXtK86w4jV7JnJmXQN2z6r0nD7UrpoMZ9e9xX0ukI4L+O/EZ6prQOEKir+009/m1a9cKfRj0UCjQ6+AbHroUrfzize2P6zMCrQUBOFtBPwndKf64C/3vDR7q8OPQfUMXvnfv3iaOW0bCR0t9OWSBUQVdJuxcAAAgAElEQVT6OhhRpK4YxnPo3aOiooSzHVL0Qm8O3Tu8YBGV4B//+EeDXhte83D86d69u/gbnvs4T6BDhDctdN747oEOG/o9FKW+GcZrREDo1auX0P1BV4h6MHpBhnvvvVfUB6bQs8I+AF0x2oVjmbo9OApBTwmPfxToMFEHjnUwbMOjFEWpn4Y+HM9grJAhJiZG6Jeh70fUX8wpCASQH16kcGqD7hQewUrds1F9qxF9plwn0mHwlltuEbYROGXBPgG8IR+cHKHzh75aKR/mHE5eMPBBT4s5AxFCRngF/tB1A3sQ1ZVjvuCCCzTn0xMBQHoKuwtD3lz9ttZ4MFe+ziHWhrsUAFr7DesFjqbYP7AVIXqtsiDqH+xD2GdYR8DSn/YJ5TpGv7CxYB9CDuxBOPPB5oToBNi/0P2jGLFP6O0ZT/cIf9uktAzgOKdgx4BtC+QXeX5hvIhIjD0BnYw7ApHy7ABhAbaL3/3udw1OjXoRAJqLKeSU+xhEEdho3M1fSxEAIBNsn1jjOKNxLsKOCJIF7G1KJ24je1i5pmCjwrsAzqo4g3F24/xHn7BNyegwsI0Ca7wrQPSQRBDsLXfvRH/uOW/e44F4xvQEAK3wLlpAqJlpeAYvrTlz5gj2JF6u2ADKgoMWL/bNmzeLTYHFiKJFAIC3OYydOAhvu+22Jh848oWLF780HGstHHwsoT4M3epw6JL5hZAuaAOLVz6PF63Wy0COEcZQZcgmGNGx0NUe1xgfDiJsdpAC1IZud4sMlzUYVNXjx0bCRQeGb2U4GnmY4INQeblD+0pSgxaeOHRRB4er8iWn3Ngw2mM+lBdjXAQQmglMdFzMcLnSIgCgf7y4JCtRGV4L84KDadeuXQ0XQuXz6vxaGI8SA+WF0B2WwF+G+VGzX9UvUuUFyN9zamRNK/EEa1fNUJQvZby4QaZQ5gmUqQBwoURIIYTcwTyqQ/8DH+AMbNyFP8NLF2xfXKLlJUheBLt06dLoMi/nwR0BwOh6DMSBzG0yAowAI8AIMAJAACQ5kDjxvquurhag4J4KJTsUZGYoK7PXUpEBr83KstMi5H/+3lwKC3dQz0kDKbGDNXOp+zIPac4YOidrmy9VQvJZV0QcLWh3bkiMLTosjAbEWG/tWpEA8P72q8mWlx0S6ybp8UKiqiMhMZbmDOIu1220prCxl1lz2jNr3aSTUdTvQFty1tjpeFIZHWhfTBUR9e91X8qAlJ70xsSnfakSsGeRZg9GCZD1UfDtD89A3FGkgS5gnXPDjEAIIuApDa2vw1UbH2GUheEJDlRwaILOEjozlOYQAGCoR1vp6ekNIkpjJXTv0AcqPYaLioqEDhrOW9L4LvWvMA6r9eNoVBrkEGZe6Wwl9c0YD/qRhnzUgW4eumKcT2r9rFKfqaW/Vnvky4HBkIRQ0UOHDhUGQpxzSv00oplCF60sUg6kqJV1lL9L/T+MhohAC6clI/pWo/pMJQFAy1scxkPYFLZu3SrC0yP1rVI+pdFMjkt6qyOiBcYkSRTK39EmyO1a89kcAkBz9dta4zEyhxirLwQAPC91/UpnUPw7dACwDeF32GRg9/K3fUK5jpFWWR2ZF+QOEEDg6Ke0hxixT+jtGU9nnT9tUuhHywAuI7GAIKR1HoFEBRsj5kXaEOUZBs99rTUvbRfQ7egRAJqLqdY+djd/LUUAgI1UbctUniM4v+EQi2JkDyvXFN4vsOdJIolyr6gJLOhP2hCRrkXaYN05cksboj9sgr6+0/31vKUJADCQ4wCEtzHCz6tDr3/77bfCsxyHFS4AWgVsD4Sph0ESEQRQ1JcveeiCmahOMSDbhGc72EHIm4ODAMpZrYWD38HemjFjRgOLrjmTKfsAe0X2CzIAjKeQVXmpUfYjL1/wwJf13Mkh2wNLR7509GSWhwkOIBh5cemUBQckXq4HDhzQNNQqX5gIRwQyAP6WY/3555/FuIYMGdJIDGUOI60LlDxsZf8Yu7d5rvTGK9eMch25qyP7R357LeyVBnB5AfL3nBpd0+4OajlWTx8QylQAmDtcDpEbTH3BkAxIkF8w97iEqwuYYSDSoMj1IQkAYABLAoiynjsCgNH1qLcm+HdGgBFgBBgBRsBXBMC0h3cdouPIgncmyKEZGebxmt6Uv5MOlvpuuCnJLhIh/8uOl1B8uyTqOXEgOaPDfYXJss9nOmNpWJbxlAmWHbhK8Lz0M2h9ZGMPF6uObUh8CjkpOCk4jGJmNQJAf2cuPbLoSqPDNVW9uBs6kKPNl6aSKRjCPGmfSwuP16ezaQ3FWRNG/Q6kEcgAJ6MrRSSAwoRTPg/9ku5T6LdDtfVaPjfmhwow2kG5Dc84WWAkgsenme4sfhgqN8EIBBQBPQKA2ktXKYwytSX+Xcv4CCMQHLegI4aOHI488KhuDgFAK1qBNJhChyf1dFJWLecspDeDzhj6fHhaw/CmLvgmgkensj+pb77yyiuFJyk8/WWRTnQYm5a+VQtr2Z7S210ph9RRQucobQJ6+mm9BaMMwS+xMqJvNarPlP3DqdCdnh/GLthTJMFBTz5p71Aa1NQ4SKy15tMoASBQ+m0jc+huD+Lf3e03aXhWOpTieenwCZKNFonEnXy+2CeUZ4s7h0ZpW5MkCej2jdicjO4Zf9ukgJuWAVxGYtEig6CO0plT2n7kGaZ05FXOiyQIIPqIJwKAUZuPElN3+1jOnzJadksRALRsgsDH33ZXOI/DZqlOUyGJI1rvKy0bopF3onI83tgE9c6VQP1uegIABi6NufhvHDQyBA82CLzSEU4C4ejVBYcXQjp4U5QvGvVClC9UhJf3pshNrbVw5IGizu3uTbsIP4OLB/KxwOAPxiC8qvEHxRcDt7vQ+FpyGDGYezpMwPhEeCtEZlDOrbJvLez0NqK3BABv+vc0H+Xl5QQDNF7GyBUE9iLCgSClgjfz6k3/8oCW7XkzB0bm1Nc1rdeH3hzJVAAIC+aOXSvxwYtUryg/dtyFgpJtuCMAeDMfeuPSk5N/ZwQYAUaAEWAEPCGgpUTHhyRClSElkpnKodJs2pi/w2eR8nZk0eE1e6m2qobS+2dSl3N6+9xGKFTo7oihAdmtOxKAyxlFi9tPohqyWX5Ke8XEU2JYpKXGYTUCwBzHYhrzrTk8n5sz0bYIByU+cIioOr85zVi+7kvOOfR+bmhEc/B1MpAOAGkBau11IhJAVlqJr03Qw2feQtO7TvS5XiArQDcCIoCSvAjPXEQE6NmzZyC75rYZgZBAINAEAIAk02zCi1Wm5YQOE57tcM7x1jnKk3FR6mRBBFIb5rV0iVI/7s0kKo3zWkZktd4P3p9qEgKe8UQAQJQEGP/URelJKp3sfNERwo5RWloqdMhwRIO3MAjfIE8pdZpG9K1G9ZlyruBI6c7xSkZ0kMYz2GBACFDnM5d4eWPv0NLbatkP3Ol3tf7dqM1GD2/lOvB2DlHH1wgAMqrwsmXLGjlJSo9orQjIUrbm2ifkOkYqCHcOr5LYgwjP2NeQF/vEk1OlFra+7Bkl9t7YQ9R7Vs/ArfW7tCF6iuysrqe35pVnhycCgDdj9IQpnHzVUZglJnL+EMFEerrr4aN1TmrtPXd7yNf2je5hLado5VqQcmgZ5o0SAJq757x53wXiGcsRACQIMpw4Lizy8qLOk6TMTaQHnicCgCe2pVa7nggAeptAqz2wNRFu5bXXXhPGf3fFU7/qOr686Iwc0p7GqbXJ1PIFkgDgTf9qeUC+APHkL3/5izD4uyveEAC86V8erLI9b+bAyJx6m2JDri29PvTkBGMOLyW8dLTCdSkvSzIXlae96w8CgDfzoTcuvfOFf2cEGAFGgBFgBLQQQBhdKM2hvEGBEgYKc4RMDA83n2f8icqTtDzrl+gE3sxqXW2d8PrP3XJYPN5tbF9K693em6oh+0w/eyT1zN0ZsuPzZmCFbQfSmqj6ELRWLhmRUZQZHmepIViNAPD38hcodY31vebj5rQnR8JXllor/hb27Ygb6OXs1k2ASC+Moz6H2ghos9uU0v4OhVRrd3kNtY1s9PbkZ6lXkvnOTxiHcKeBcwT0BiiIBIB7DTwbuTACjIA2AlJ/6s4ArVXLnY7KnfERbSCqLdKwQhcH3SbyeRslAGgZyTz1raVLlOP2Zl1oEQC09K/uHH9kH54IAJ4Mf+p63ugIQY6CHv+tt94SDmNapbkEAKP6TG/qqQ1+kN8TAcAbe0cgCABGbTZ6+m2M19c5RB1fCQCoo45gLWXD+1SmzJDrx5/2CW/WsXqtQA69c8OfBABvZFTvLb21qPW7HhELfajr6fWDOrJdTwQAb8boCVP0487BVmuv68nd0gQAo3tYDzc5Tk/vK6Sskdi5a8+fe86b910gnrEsAQCGRJnHCJ5RWJxgIymLN5tXC1QjL3ZvL2R6m0zdjjJUE1IegEmJULAIATNgwAARGh851GHIDVQEAL0NpTV2M0cA8OaioxyTcq0hb0v//v1F7qeOHTuKfLy4sCGsyAsvvOC3CAAyzFWgIgAYmVNgondB0msXlz1cFNAO/iA0FEKRxcX9ojj1dX7kXHEEgEC8IrhNRoARYAQYgUAgADIhlOQFBQWieXx4QEGO1FZmLiuy1lBxZanXIp4qKhPG/+LD+RQRF0U9Jw2k2DbxXtcP5QeHuBzU6fjeUB6i57GFOWlF5hQ6ZbHw+epBxTjCqH90iqXm0WoEgPd3XkO23COWwlgtrD01mhJu2URUW27pcTRH+K8ir6Q/ZLXe8Suxi60Ip34H2lL0aScVxVfQwYwiKo2p9Brevsnd6b+TvIt06XWjfn5w9erVBO9ReKWhQGc3evRo8YcLI8AINEZAhpFW5pjXw8gIAQA6OOjfkNMdoZmRVhOEACMRAPxJAPDGkUqJhyd9c3MIAN5EAPDW8U4Z/RTn37BhwwQRqm3btjRw4EAxnLvuukv8LaMvGNG3NjcCQEJCgogAALnURUYAkPOjJ5+eNzTaDyQBwJd1DFn0xmNkDtGuEQIAZEcOc9h9EO4fUZ9vvvlmsWbgQCdTXvvbPiH3C6IRqokGcj1ID3JEJgQBBGS/lowAoGdn0Dor9WxvrTECgJw/pH/RwydYBABf97De2vAHAcDfe07v3R6o3y1LAAAgSuM40gAgLw0M4rLo5e9wB6p6oXuTi0OrLa2FqGekVLeD56+++mrhCfb0008Lw7+yICIALm0///xzAwHAG3nlywUvNK28SMo+5Evx008/dZsbSC23p8PEmxxFMgcOxivDNultbG9TAOi1ox4LPlrxIkaoLBj5R44cScpoEzLfEF6W3lxcZf4oeLi7e8HKPCWyPX/PqTftaa1pvQuSJ2zBnETKjq1bt4qoHYsXLxYhhp599llC7i6JqTfrQ0s2vb3l7kPAm/601mOgDmVulxFgBBgBRiA0EcC7F9GEYPivqKgQg+zSpYsw/INMaPayuWAXHSjxPmdz0cHjwvhfcaKckju3oZ4TB5ItrGnKLrOPO5DyjahxUXphffSH1lhOpPWj1dHdLT/0IXEp5LSFWWYcViIA9HYepycWXWYZbN0JGn9nOoVFL7D8OIwO4IfIC+neLD7/lfjZXDbqezCN0opj6HR4DR1oX0R5yWVeQzy7x1S6f8gNXj8frAc3b94s7j0ykmVERITQbeHuo8zbHSz5uF9GwAwIQLf98MMPE0J+u4twq5bTCAEAbShTAdx7772EtKDQ1fmaAsAfBABvcsZrzU+gCADKHNnKfmUe7127djXocPX0ylLGX//612JuYdhVFkn6QBSG5hAAjOozpf4c36Tu9NL4dxh8ZfhsPX2wN/OJFApYd8qc3M1NARAo/baROcQcGyEAIFQ87A3vvfeeIOjA6A6cnn/+ebriiisalo6/7RNKz2uZ3kK952R0AjlnSAHw5JNPCn2+uzpaNie9PePuLPa3TQr9aK05PRuinCPYDOWekPsYqRtleH3lOKT95+uvv26w2Wn1780a9oSppxQOMpUESBuwMYWFhXkkACjTFijP+UCmAPBm/FrrQ29N+YMA4O89F6w7h6UJAAANRtk5c+YQFjsOoOuvv77BkCiNdngOYcf79OnTCGfkcAGz6qWXXhIvvGnTponftZgu8iU1a9asJh7LqAN2FjYTXp4vv/yy8A7XWojSYI8LHp5D6CVZtC4Vni42YKHgdxinUZThRKS8V111lXhhS7YYnlPWO//88wUGSg9srcUoX/xgh4Jw4HA4Gh4zcpjgxQactdrDvMDoD8Ow8gKmt7G9JQAoDfaY+5kzZzasGWCDsWItgVAC8oWeR7pyDXpDAFD2oTV+HOryIq5sz99zamRN61343M0RXiCvvvqq2Dtyn+7bt0/sXcyHcn8qX6pY2/fcc0+j9YaFh8vQrbfeSt27dxfrF6xVowQAZX++rMdgHdrcLyPACDACjIC1EEDIR3hQIISfLIjiBOU37otWKEdP5tLPx73PW5+96RAdWVPv3d5haFfKHNbNCsNscRnDbHYaXVFOSSXHWrxvs3T4Q6fzqMRmvnQXvuDTOzaeEuyRvlQJ6rNWIgDc4lxG4xb9Lqh4NbdzR+cEirtiJb7Cm9uUJevviDiH5hzLoMraKkvKH2ihOx1LpK7ZyaKbQ+2K6WBGsdddPjn8DprWeYzXzwfzQehUQASAAU2Ws846S9yF2rSpT4nAhRFozQjIaJnA4I9//CONHz++keOREhuEI0YOeeQGdzqdjYz3nsLwyzYWLVok9MiIcIqiDEOvNweeIu36mgJAGrQ2btwo9IU4D5QFulMYRKGnU+ZBDxQBADio9fSQR+IF+aT+XE8/7Qknpc67uSkAjOoz5VzBlqKlB5U2Duk0iOi3evpgOZ+wxSCkNsheyqLUdcPIPXnyZPFzcwkAaCMQ+m0jcwhZjBAAUG/Tpk107bXXEtJdHD16lLZt29aEmONv+4SSAKBlP4IB+5FHHqGFCxfS66+/TvAiV+Lti81Jb894Onv8aZNyt+akDRFnqtY5IG0/iOAI8gMieUg7HhwdcYYNGjSo0TDg/CHTJXhKAdBcTBEVXGsfQz78+1dffSWIJXLPyegesHGqiQtYe7Bv4p3UUgQAo3tYb035gwDg7z2n944N1O+WJwDgQoBDCJcB9cta/VJFqHwcVjBe4yWGPDw4RODR/dxzz4n8Ryhah7zyRTV9+nRhoO3UqRPh4oVDAvmTFixYQAgZBKMmGDVaCxEvZxwkYHUiagGYgJ07dxYXLxwWMIwrcxtBWQxSA4gCMJziMEHbeXl59MYbb4hDR17alIeJfFkj9BpCO+Fyh5A+IChAThjXoZCGAXzKlCm660su+JycHHr00UcJGCA3LV5Qjz32GGVnZwsj7tlnn+32Ba7sRBpwc3NzhSEXLzkYcXE44cUNPBEmSXmA6m1sbwkAkAMh9tEviA9YO/KiuXz5cvFyi4+Pb3jRKi+lGOuMGTMEoQIkDmAJ5hf6RvGGAIDnlKzbu+++m/DSBCP0yJEjYm4wl+r2/D2nRta03oXP3RzJjxmksMD4MNfKy7yaWKMkVdxyyy2CCIL1iz2NttCGNy8j5ZpThjYCwUT5YjayHnU3DT/ACDACjAAj0KoRwN0Iym7clWTBPQl3DmXEKrODVF59ipZl/UQ1dbW6olZXVAmv/+O7sskeZqceEwZQcpc03Xqt+YHosAgadeIYxZzSzg0a6ticTO1Fq2J7W3qY7SOjqEP4L+mszD4YKxEAXjr1IqX9VP9dZNWScE8bsod/a1XxmyV3rrMX3VYygnJPeW/UblaHFq2cUhItUgKE1dlEFID97YuoMrxGdzTRjih6d8pz1CG2cZRI3YpBfAB6LNyNEMFSln79+om7EfRiXBiB1oqAMswwMEC6TOgJsT9iYmKE/gw6XOjB3n33XVqyZImACt7B0CsnJSWJ//eGAAAPXuikEQ0WJVgEAKVzWocOHYShCnpy6FuhG4ZHLuTMyMhoZAgNFAEAWOAsQuRSkLWBEzx3tfTnevppaZCeMGGC0Dkj6hsKQq3D5jB//vwm2BvVtxrRZyoJANBFK/XSSCsAoyD03UqnLD35lDrebt26CdvBuHHjhA0D44Y3O3TdF1xwQYNeGCD4gwAQCP22kTlU7kHYG2BzwdpG0Vsz0piMPQ6sL7vsMmGfgO1FFn/bJ5QEAPQB/TtSDyA9IfrCWoXdSa2zN2Kf0Bu/p7Pf3zYprTWndBJGWkbYf2S6DpAxcA7g/gJ8YPuT8yLbQroGnMUypSOM/3CCBMkGRY8A0BxMQQBQ72OlfUm95yTZATY5jPOSSy4R48G/g+S0fv16Mf8tSQAwsof11pQ/CAD+3nPBuuNYngAA4GRocbycYEjGAYmcFii4ICF0Pi5IWgUXHVwokGtJFncsL4T2AIkA7EStggMRG0cqdd0tRMj71FNPNbzwlW3hwIDxW0YGUKY5UPcJAzkuSGAa4cWkZPPgWWxYHErysFHWx8GA30A2UHrzu1uIeJEDX5AQZPg25bPABYegbEsvn4hee3hB4pKEy58MDa+3sX0hAOBgf/vtt8XcSwKFHA+wUYbdUuf7UGMEggXmC+vOXcgoLVx//PFHkfNJjSfWAF4YID+oCQX+nFPI5Oua1rvwac2RMvS/mhEn2YS4/CpTAQBzkDEefPBBzfUG2XERBStNRrfQiwCglB31caGRrD0j6zFYhzb3ywgwAowAI2BuBPDhhI9DRLpBwd0Iyg/kvbViuNvVuRso71ShLugnj50Qxv/S3GKKSY2jnpMGUmR8tG49foAoyRlNo47tJUdN6/SQ/bnjZDpuj7LsUoh1OKhfdL0HrxWKlQgA7+2+juzZB60Aq6aMzn7JFHvRUsvK3xzBK+zxNLfyStpRktucZlpN3cgqh0gJkFAWSSejK0VKgKL4+nRBnsrZ6YPpb2Mf0XvMdL+Xl5eLuxIcXqCbQYGDDe5LMHhyYQRaIwLQS8GJCzpsJYFYC4vevXsLfRgi2SoNhN4QANCe0sszWAQAyAE9HZzkYHTSKlq64UARAJCaFDpN6L6VBTpi6G6h75U6bz39tDJ/vHpcMI7feeedhDS727dvb9BLGtG3om0j+ky5TmCk7t+/v3CsVBe1jUNPPtSHDQNGQxi+tQoIFiAXSEIEnvEHAQDt+Fu/bWQOIYcMGQ6dNsqwYcNElGMQeaQ3uLuUGzIdMOopI1VLLP1tn5DrGMZnRB2BnURtI9GaM8jjq31Cb894OvP11rivNil3Z4gnex3kU+8JueYRQfq1115rMgSkAMH5jN/0CADNxfTcc8+lN998s8n8wb6E8xXnjiy4d4EAhneNusDGhQjqsBm2JAHAyB7WW1P+IAD4e895WueB/C0kCAAASIbVwMtGHToIrD38Pm/ePPGBAVIAXnAXXnihYEuqvbA8hXnB4sKmBQsQBlxcBLCZ0M6kSZMaXbw8LUTICaPnhx9+KAgF2IiQ57rrrmsiD55F2KOPPvpIhIDBBQiGcbBBEQIdlxNcRHAhQU4WsOtkweEFcsCXX37ZUBcKaPSDDa3MZa+30LDowSzEwYUQSDgwMHYY/hHax27/Ja+fHgFA9oVLJyIZIO8ULiDAAQxJyJeZmdlIJL2N7QsBAA0jegMiAeCig3UhFfRgvGF9KLHBs1hDOCBhaEZBNAmkCMDY8bJE5AesB1x0YFz2pmD86B9ziJcsUjLIUCsyPwvmVVn8Oado15c1rXfhU88RWPzq0P/qNYe8gDfddJMwiqhTdcB7EvsEaSaw9kF6Ae54IcGLUrnm9AgAGCsiL4DcAXYc5hsfGsowY76sR2/ml59hBBgBRoARaD0I4CMYymzcCVDwzsI7Rh3+0EqI7Co+QDuL6qMceSrHd+fQ4R/3UE1lNaX1yqBu41h5r4eZ+vd0ZwyNyPI+zYKv7Zv5+fLkbrQyvr+ZRdSVbWhcKjls1shxbhUCQHdnIf1+0Sxd7M38QMIDSWS3LzOziAGT7V6aSz8UHA1Y+6HacM8jqdQ+P55qwuroYEYRZaWV6g71lgGX0/V9rbtXEIoW9yc4B6AgMifuT8OHD9cdOz/ACIQiAtBh47sCesI1a9YIXRgK9JTYF9AHw3FIOr4pMfCWAIA62HfQxSElmTuDpBpff6YAkG1D3wq9OHTXSG0AJylPuuFAEQDggPV///d/Qu+LPmA7gP4RUXnV+kc9/TTGBt0t9N3Qx0t9NzxtYUREVAOZflbmefdV36o06KE/X/SZSv05IhHDvgFdP+YBY4bhUm3j0JNPOZ/QtcPhStpgRowYQRdddJEYuzJFMer4iwCAtvyp3zYyhxKDDRs2iLTCGD/SJ0D3jKi2egQA6ZmNqLkgDcjoAcp96E/7hHIdQ0boMZC+AXLjjLn00ks150zK44t9wps94+k896dNytMZgvN38eLF4jyS9h93dj8pr6yDSOPADnsTewgpp+HsCGKFNwQAuea8teOpMcX8wSYlZcD8adk90Y9aZpDKYGvBHkXKB9ikWpoA4Ose1ltT/iAAQCZ/7rlg3VlMSwAIFiDo19OFxp9y4fDCxsSmUxvu/dkPt8UIMAKMACPACDACjAAj4H8EZA5OKNAkW759+/bCg02dA87/vQe2xYKKYlqV80uIXs3eXERH1u2j7I31HrqdR/aidgM6BlawEG69kzOWhmRtDeERuh/a5o4TKNsea9mx94mNp3h7fQQ6sxerEABudK6kCYueMDucbuWLGJ5G0ecusqz8zRH8D2Fz6as8Nv4bxTCjIJ56Ha5PT5mVVkJ7M/Wj8Lwy/kkakmZt8h0MJrhPISQtChwEQATAH6WTi1FcuR4jwAgwAoxAPQJ6ea0Zp9aBgJ4BtXWgELhRIg03IoWDYAPCDxxxuTACwUCACQAaqLcUAQAM53vuuUdEEwCDE7lClGFwgrEguE9GgBFgBBgBRoARYAQYAc8IwNgPJTX+yAJ2P5TUiM4UCmXp0R+ptKrM7VAqSk7R0bX7qPBAHlJf4sEAACAASURBVIVHR1D3Cf0pIcM6YdDNOkc9HNHUP3u7WcULmFynEzvTssRBAWs/0A23j4qmDk5rEBisQgD4a8XfKP3HTwI9dQFrP/GhWLK5VgWsfbM2/HL4rfR2To5ZxbOMXPHlEdTvQFtCaoCi+FO0v30RlUW7TxPTPaEjvT/1BcuMz5Og6lRKeBYeqbhjwSuSCyPACDACjEDzEGACQPPwC5XaTABo3kzKfSQjNiDKg7Igivatt94qIhshooP69+b1zrUZAe8RYALA/7CCN35tba3IV/Poo4+KsOMff/yxCPMTyIJ+EeIIoTUQCgah/LkwAowAI8AIMAKMACPACJgPAYRVg9EfYTllGTJkiPD4T09PN5/ABiU6ePxH2nTSvfG/+EgBHflpL50qLqOE9snUc9JAckQ4DfbG1dQI9LdHUI/cXa0OmB2Z4+hQmDWNO3EOB/WNtgYBxioEgPf23kD2o/opSMy4USLHtaOoEd+YUbSAyvR+xHX0Ura+t3pAhQihxh21dupzKI1ST0RTRUQ1Hcwoprxk9+/mhyLb04yLXwwZBJAOEHcuZS50hCQGEQDhs7kwAowAI8AIGEOACQDGcAu1WkwAaN6MlpSUCMdepGtBOmnY9GDkh30RqVsQ/h/3mN/+9rcibTRHM2oe3lzbOAJMAPgfdti0MMIjFz0K8tO8+OKLhDCugSgyXznaRm6Qyy+/XOQHQQ55LowAI8AIMAKMACPACDAC5kFg37594uMNXmmyjBkzRiih4+LizCOoHyRxnT5MrsLFVOLsRCvq0/E2Krlbj9Ch1fU4tBvYiTqP6OmHXrkJNQJDXWHU8fi+VgVMVUIHWpI01LJjHhafSmFkN738ViAAdHIU05++nWl6LN0JmPhIBNlqf7Ks/EYEXxh1GT159LSRqlxHB4EuOUnUOTdJPAUSwKF2xU1qvF1eS703fU50w6dEAy8OKUyhq8MdDDltZenRo4cgX+JvLowAI8AIMAK+IcAEAN/wCtWnmQDQ/JlFeP+77rqLsrKyNBubNWuWSAOQkpLS/M64BUbAIAJMAPgfcIcPH6a7776b1qxZQxMnThT/PXjwYIOwcjVGgBFgBBgBRoARYAQYAasjAK8zKJ3hhYYSHR0tjP4w/ockg9tVTXV5HxPV1nsY1jmSaHtNCh04XU01lTV0dN0+Orb9KJHNRt3H9aU2PdkDL5BrfGR1LbUtOhLILkzX9p4Oo2mfwxqe9Grw+sQmULw9wnSYqgWyAgHgOucqmrzoMdNjqSVg1HntKXLwV5aU3ajQayLPo7uywo1W53peINCmOIb6HWxLNheJKAB7Mwup2lFLl9pj6Y59P1NE7o76VpI6Ej20jSgi9BxL4FEn0y8hry4KIgHgXobIAFwYAUaAEWAEvEOACQDe4RTqTzEBwD8zfPToUXrjjTeEUzH2VmJiokhdNH36dJowYQKFh/Md2T9IcytGEWACgFHkuB4jwAgwAowAI8AIMAKMQEgiAC8zKJnhdYaSlpYmFMxnnnlmSI5XDsp1YhW5yn+JciD/fVthMn25fA+VZBdRVFIM9ZgwgGJSQivygRkn1mEPo9FlJynxZJ4ZxQuITDVx6fRtyvCAtB3oRjtERVN7p/mNblYgALxw+mXKWP1RoKcsIO0nPWYjqt4QkLbN2OieiOE053gXKq+uN8hyCRwC0aed1PdgGsWdiqDSmEq6qE0xTdv1TtMOR9xAdMWrgRPEBC2vXbtW3NPy8/OFNPHx8SIiABTuXBgBRoARYAQYAUaAEWAEGAFGoB4BUxIA/vWvf/H8MAKMACPACDACjAAjwAgwAi2OAKJCwcsMpUuXLsLw37dv3xaXo6U7dFUcIFfRsibdbtp9kr5ceZzKK2qpQ/d0ypwwoKVFa9X9xTgiaXRhFkWd1sjHEKLIHGw/knY621hudHFOB/WNMn/0AisQAN7dfzOFHd5juTUQPTOTInp9YTm5jQp83NGVbjs5jrLKC402wfUMIHDu4XbkKoiiKFclTa1ZRSNqNzVt5doPiM6YbaB1a1XZsWOHIAIcPHhQCI7oTJ06dbLWIFhaRoARYAQYAUaAEWAEGIGQQOCWW24x3ThMSQC4//77TQcUC8QIMAKMACPACDACjAAj0DoQGDBggDD8d+zYsXUMuK6K6o4j9H95o/EuWVNIS36qN+xMHpFK556VTLmOrrS2rJ4gwaVlEEh2RtPonN1kr6tpmQ6D3EttTCotanNOkKUw1v2w+FQKI7uxyi1Uy+wEgPaOUvrzt9bMYZ70eBVR1fYWmsngdlNti6S51dfSlhM5wRWklfX+XE04jVszj74PG0JfOM8Vox9Vu54uql7eGInETKKHthJFxrcKhEDeBBFg27ZtrWK8PEhGgBFgBBgBRoARYAQYAfMh8Oyzz5pOKFMSAA4cOGA6oFggRoARYAQYAUaAEWAEGIHQRyAhIYFSUlJCf6CKEapD/xeXVtOi1QUE7//oyDCaPSmd+nSNaahR6UyndadjqLC6dRikzbAY2jlj6eysrWYQpUVkOJoxnLaGp7dIX/7spG9sAsXZI/zZpN/bMjsB4NfhP9C0hY/4fdyBbjDmykwK79R6vP9/a5tLK/OPBhpWbv9/CAyyR9KfjmVRyt7vGjDZb+9I7zovoDJbNPWuO0AXVq+gNq6iXzAbeSPR5a+0KgwLCwsb0je1qoHzYBkBRoARYAQYAUaAEWAEgo5A165dgy6DWgBTEgBMhxILxAgwAowAI8AIMAKMACPACIQgAq6KQ+QqWtIwsn1HTtFXq/LpWEEldcqIoiumplNinLPpyG1OOmLvSBvLmQTQUsuiszOGzshqHd6NdVGJtLDt2JaC1m/9ZEZFU4Yz1m/tBaIhsxMAnq/8F3X44YNADD2gbSY9XkpUtT+gfZil8T855tJnx9j431Lz8WhdFF244QuyVTZNBVNqi6UPnVNpj70zpbpOiJQAA2t3/yLaDZ8SDbRmRI2Wwpf7YQQYAUaAEWAEGAFGgBFgBEIVASYAhOrM8rgYAUaAEWAEGAFGgBFgBBgBjwjUUV3efKKaUvHUT1tO0GfLj4v/Pqt/As2c0FYXv1PO9vRDeQSdquO0ALpg+eGBXmHR1DendYQYz203jDZGtPcDai3XRLzTSX2iklquQwM9mZ0A8M7BOeQ4uNPAyIJXJfbaTHKmtw7v/1cjbqH/ZOcGD+xW1HN7u5P+UVhM7Xd8qzvqrx1jaaXjTPHclJrvaULNT/V12nQnengHkd2h2wY/wAgwAowAI8AIMAKMACPACDACoYUAEwBCaz55NIwAI8AIMAKMACPACDACjIBXCLhKfiJX2TaqrnGJkP/fbywW9S4en0YjBiZ61QYecoVF035XBm0/Ve11HX7QOAIDbeHU7ZjCw9N4U6au6QqPoQUZE00to5Zww+LbUBjZTCu3mQkAaWHl9NLiC0yLnTvBkh7LI6rOsZzcvgr8UeQ19ELWCV+r8fMGELidYujqbUvJXuL9utoY1ofed54vehtau51mVC+hcKomGn830Yw/G5CCqzACjAAjwAgwAowAI8AIMAKMgJURYAKAlWePZWcEGAFGgBFgBBgBRoARYAQMIOCqzCVXwdeUW1BJC77Ppz2HT1FKgpNmT06nzhlRBlokKnV2pJUn7VRHLkP1uZL3CJxZZ6MO+Qe8r2DRJ/PTB9O6yE6Wkr5vXALF2SJMK7OZCQBXhf9EFy580LTYaQkWd3MHciR/aSmZjQi7JHIWPZrFJC8j2PlSx2Ejeru0mrpvMbamsu1taZ5zGuXZUqhjXQ5dULOSOtdlE92xnKi79dKq+IIdP8sIMAKMACPACDACjAAjwAgwAo0RMD0BICsrizZt2kSFhYVUV1dHTqeTMjMzaciQIRQXF+fzfJaUlNC6devo2LFjVF1dTXa7neLj4+mMM86gzp07N2mvtraWNmzYQLt37xbPR0ZG0sCBA6lPnz6irrps3LiRtmzZQsOHD6fevXv7LB9XYAQYAUaAEWAEGAFGgBFgBAKNQF3+57R1x0H6fHkelZ2qpd5dYuiKqe0oIrzp/dYXWeocCbSztg3tq2BDkS+4GXl2VFUNtSkO8Tzcjgha0mEyVVHz1qURfI3W6RgdQ+0cMUarB7yemQkAz1b9mzp+/17AMfBXB/a4cEq4aw9RTX30lFAt6yMn0dys6FAdnmnGdbUtlm7d8xOFH9/TLJmqyEkfOycTIgJEu07T1JpVdHZmJNFvfmxWu1yZEWAEGAFGgBFgBBgBRoAR8CcCp0+fFrbU/fv3E/7bZrNRQkIC9e/fn7p166Zpf/XUP+y3aG/v3r2iPRTYc3v06CFsurAtq0tBQQF9//33dOLECdF/27ZtacSIEUIOdSkrK6MFCxZQeHg4TZ06lSIizEv8l7KbmgAAQ/327dvJ5WrqRQSQx40bR+3be58XMjs7m1asWEFVVVVNJg+T269fPzrzzPq8abJIGWDMx2/4/127dmk+i0WyaNEiio2NpcmTJ2suKH9uEG6LEWAEGAFGgBFgBBgBRoAR8BUB18nNtHzZIlr4Q4GoOm5YMk09J9XXZjw+X+TsTKtOciQAv4Kqaizc7qTRJ4spviw/kN0Eve2itAH0U3TXoMvhrQAJTif1jkry9vEWf87MBIB3Dt9Ojv3bWhwTox3Gz82gsLivjVa3RL0D4UNoTkEfKqkqs4S8VhXytQqiQRs+8av4Kxxn0TeOMaLN0TU/04XTphJNvN+vfXBjjAAjwAgwAowAI8AIMAKMgBEEiouLacmSJQSjurrAVgsncNh/w8LCvGoeBv/FixcTDPpaJTU1lSZNmiQIAbLAWRz2XJQJEyaIv5cuXSr+njJlShMSwJo1a4RteNSoUYKgYIViWgIAjPXLli0TXv+9evWiwYMHi8nBwli9ejUdP36cEhMT6bzzzms0ae5AB/tj4cKFYgFkZGTQ6NGjKTo6muDhv2PHDoLnPhbWueee20AqOHnypGB0QIZp06aJSAGlpaX0zTffCPYJ+lZGIQBT5MCBAzR27Fjq1MlaoSqtsFhZRkaAEWAEGAFGgBFgBBiB5iFwsjiHvvn8DVq/o5QinHaaMaEtDe7le1Qtb6SocaTQ1uokOlLJ0QC8wcvIM3GOKBpdcJgiKsuNVLdGHXsYfZc5hcpsTdn6Zh3AmfFtyE42U4pnVgJAsr2CXl4yzZSYaQkV1i6W4q9bS1RXaRmZfRW0yNGB5pZNpYMhTjLyFRd/Pn++PYbuP7SNoo9u9GezDW3ttHel98PPp9MUQX3qDtD0Wx+hpG6DA9IXN8oIMAKMACPACDACjAAjwAh4gwBsssuXL6ejR48Km+vIkSOF5z0cwWGrRUR4PAOHbDhte1PWr18vvP9h8x0zZgy1a9dOVEMk+FWrVgmiQd++fUXkdllkHeW/w8gPGRAxYOjQoQ3PIkL9t99+K2zScP72lpjgjeyBfMa0BAAY0xGqAWH5x48f3wgD6WlfWVnptbE9NzdXsDdguEd4huTk5EZtgh2CdAPKyT58+DCtXLlSMD1kSAf0CSIBiABKsgAICWgDCxXyWmUBBHJxcduMACPACDACjAAjwAgwAuZB4ODBg/T5J+9QTt5J6tA2kmZPTqe2yeEBFzDP0ZV+KqsNeD+ttYNUZwyNztpORKEbcaGkTR/6IaanZaa4X2wixdoDv7eMAGJWAsDl4eto+kLreCcn3N2W7JELjUyBJeq4yEZza2+lDcXZlpDXikL+tcpJ56z7IOCiF9oS6SPnVDpg70Btwqvp/CtvFHovLowAI8AIMAKMACPACDACjEAwECgqKhI2VjhewysfNlVlkUb49PR0r4ztiPiO9mCkB2kAKQSUZc+ePcKpPCkpqcHOC4IBDPogCJxzzjnUs2e9vgHP/vDDD8JJHIZ+WRBZHoQFpU04GNj52qdpCQCeBiKN8FgoysnxVEdGFACjRCs/g1xUyomVkw2ygJoAoO4bjJWcnByxYNPS0nydB36eEWAEGAFGgBFgBBgBRoARCBgCSGM1f/5HhMxaZ/SOp8umpAesL62Gq5xtaf3pWDpeXdOi/baWzto7Y+msrK0hPdyfOk6hIvsv4frMPNhOUTGU7owxpYhmJQA8U/MGdf7ubVNiphbK2TORYi9ZbglZjQr5iP12Wnr8iNHqXM8DAsPtUfS7nIOUtH91i+L0ufNc+iFsiOgT+i0oL7kwAowAI8AIMAKMACPACDACZkNAyy7rSUZ3TtuyjrQNO51OOv/880VUd3c2Zq2+8/LyhPN3hw4dRFoCKxVLEgBkuAXJEPHG4C499BHmXysCAAz4hw4dEuwQsERQtEgDWotJPtelSxeR/4ELI8AIMAKMACPACDACjAAjYAYEEEINTGjcdVHOOyeVxg5rHAmrxeS0hVFWWGdaX8YkgEBg3tUZQ4OyrJM/3VcMylJ60ndxfXytFpTnE51O6hWVFJS+9To1KwHg7aN3knPvFj3xTfF7wn0pZHcsMYUsgRDiz87baH5uViCabvVt/q42kqb+/AlRzemgYLE2bCDNd9Z7Mg0bNoxmzZolomRyYQQYAUaAEWAEGAFGgBFgBMyCgKfo8FoyIv37okWLKD8/XzMCwL59+4RXv4wAEB5eH60PdeDU7SkCgExXgLYRESAlJcUsMHklh6UIAAAbxnZ4MJ08eVKELTvrrLO8GijqIkzDkSNHKCMjg0aPHi3yQeDfDxw4QIgAgImHBz8WAgrC/H/zzTfig+i8884TzBD1v6ENhIrAv0+ZMkXkgODCCDACjAAjwAgwAowAI8AIBBsBfKB8+eWXtGvXLkqMj6aZ5yZRz07B90qucGbQj6ci6WQtpwXw9xrpExZFvXN2+LtZ07S3odNEOmYL/hr2BpCz4toQyOdmK2YkAMTZK+nfS6aaDSpNecIHp1LMeYstIasRId+IuIn+nZ1npCrX8YBAV3s4vZifT+m7lgYdp4P2DvRhwhVUWOESKTcvvvhiEeKUCyPACDACjAAjwAgwAowAIxBMBGDz3bp1q0gNHxUV1chWqycXPPd//PFHioyMpDFjxlC7du1EFTiTr1q1ikpKSoQtuU+fX5wKZFT4gQMH0tChQ8Xz6n+TaeJ79epFw4cP1xPDdL9bhgAggQeCMMhjUgYNGuQTWxlMECwC5D9F9ABZoJhJSEgQpIDU1NRGkwSywfbt26l3796CPYL/hxK1X79+4v/3799PYKTgdysuANOtSBaIEWAEGAFGgBFgBBgBRqDZCOzcuZM+/vhjQVLt0b0LXTrORnExjma367cG7JF00NaBtpRX+61JbqgegcE2J3U5tick4TiV3JVWxA+wxNj6xSZSrL3es8BMxYwEgFnh62nWwnvNBJNbWRIfTCAbrbCErL4K+Wnkr+jZrFJfq/HzOgjc64qh2VsWkr0s3zRYldui6eP+z9K2vYcoJiZGhEJFRAAujAAjwAgwAowAI8AIMAKMQEsjAMP/119/TRUVFaJrOGiPHTu2wVHbW3lAAoD9tqqqqlEVOH6fccYZwqFcWUAKQBQAlAkTJoi/ly6tJ+zC2Vs6f5eVlVnW+dsyBAAAjzD+MNzDkI/SqVMnEZ5BhmzQWwioj1APmFiEQ1UW5H8YMmRIk0WA/rZs2SJIAFg4YJCAeIDFItMB4N8RIQCslA0bNtDu3buFjMpn9WTj3xkBRoARYAQYAUaAEWAEGAF/IAB2Mzz/UXBXvmh0HLkqDvijab+3UebMpJVlYVSjupv7vaNW1uDwWqKMgoMhOeqtHc+lo/Y404+tU3QMpTvMF63AjASAp2vepK7f/df0cxp5TjpFjVlgejmNCLgicgY9mPWLk4SRNrhOYwRibXZ6o+QUddn6jTmhOeNSWpJ5g4hoiQIlK4gAXBgBRoARYAQYAUaAEWAEGIGWRCA3N1d46SNaO+yq+BvGdzhcI2KVN+X06dPC+RsR4JXO36gLB3B3tuTi4mJavXq1SB+A59q2bSv0aIgGD0dwOKbDGR0EgoKCAuEMfuLEiSbPeiNjMJ6xDAFACQ7CNiCcPzyaunTpQuPGjdPFDosIJAIsHkwYDPgRERHi/48ePSomEgwT6dmv2yCRCEexfv16ER5iwIABYvIREQAEAfz/2rVrBRlg8ODB4g8XRoARYAQYAUaAEWAEGAFGIFAInDp1SrCmwXgOCwuj6dOn01mD2pGrsF65b9biCouj3XVtaXcFRwPw1xzZyEajKisp9US2v5o0TTuViR1paeIZppHHnSBJ4eHUM9J86eHMSAB4K/s3FL57o+nnNPHhaLLV/WB6OX0VcHPEeJqTk0h1LiYA+Iqdu+evt8XSDbu+J0eBOcl3DXLf9DltqetE8+bNo5qaGqEnmzVrFsXGxvoLCm6HEWAEGAFGgBFgBBgBRoAR8BoB2Gs3btwoHLIdDodIA5CWluaxPhy14ckPuzHSv48YMYLi4+NFHRj4YfuFfTglJUV48sMurFegX1u4cKF4bOrUqcJ2DOIsnL7PPfdccXdesmSJkBFtmvX+bEkCAEDPzs6mZcuWCeUmJiA5OdnjnC1fvpwOHTpEPXr0oFGjRjV5VuZywATCmx8MD08FYR8WLFggog+gf7kg8P/Tpk0T0QCKiorEIkF0AfwbQqtxYQQYAUaAEWAEGAFGgBFgBPyNAFjOn332GWVlZYlcZ1DgZ2ZmUt3xz4iqC/zdXUDaO+HsRCtPBqTpVtloZFg4jSopoLjywpAb/87MsXQwzHzGdTXQZ8W3IZAxzFTMRgCItNXQm8smE5k8CkjUxAyKPPNrM02lX2Q54hxAc4oHU+FpDv3vF0CJ6M1TddRv42f+ai6w7WQOIbrvZ6EQnT9/vnCOgYL14osvFrozLowAI8AIMAKMACPACDACjEBLIwASAOy5uJu6s+cqZdq3b5+I/A6bLmy1iB6gLNJ2i1QD8O7v3r277pBAQkBkeEQhQPp3tI8UA0gL379/f1EfDuF79+4Vzt+IEGDGYlkCAFgdMMBj0sC4aN++vVt8Zah+GOQxwT179mzyLBgc33zzjTDk67WHymCNIAQEyATdunUTE41FkJqaKhgfMPpLGUEWQA4JKGO5MAKMACPACDACjAAjwAgwAv5EACmoPvzwQxHmDJGuLr/8csFCdpVtJ1fJj/7sKuBt1TqSaVtNMh06zdEA/AF2giOKRh0/SOHV9bn0QqVUx2fQ4uQzTT+c/nGJFGMLN5WcZiMAzAjfRJctvNtUGGkJk/iog2w160wvpy8Cloal0dyK6bS3NM+XavysGwRm2mPprv0bKSpnq7UwuuSvRGPvENExQSSErstutwsnljFjxlhrLCwtI8AIMAKMACPACDACjEBIIADbK0L6w+47efJkj2PC/XXHjh0en5XGekS8glHfU0GIf0QUgFc/+kY6eTh6I5rA6NGjqWvXrqK6lBHONxMnTjQl7qYkAFRVVQlAEbJByahQIlheXi4M9sjtoGew9zcBAHIh3ENiYqJYAIhCAPYHCADKBSn7RaoCPRlNuTpYKEaAEWAEGAFGgBFgBBgBUyOAjxKkuULBB0fDh1FdFdXlfUBUV2lq+d0Jl+/sQqtPcjhqf0xemjOGzsna5o+mTNXG/g6jaLcjxVQyqYXpHB1DbR3migJnNgLA72vfpu4r3zD1PEZd2IEi+39pahmNCHdn3W20tijLSFWuo0LgH5VhdNbPH1kTl5gUosf3E0XWh0mFcvSLL74Q/w193OzZs605LpaaEWAEGAFGgBFgBBgBRsCUCEhnanjsy2jqakHhgb9p06agEABwHz5w4ACNHTuWOnXqJBy9Ya9W23m1bMJmA9yUBACAJEMqpKenNxjZleDJsA4Ite9NyP7FixeLkKjwiho6dGiTeUA4CYSVgOc+wkQkJSW5nasVK1aI8BNKo75ctG3btm2QlyMAmG25szyMACPACDACjAAjwAiEBgKIbPX555/Tzp07BSt5xowZNGDAgIbBuUrWkKvMYl6IqqmpdqbRxsp4yq3iaADNXbWZzlgalmXt9aDGoCY2jb5NHdFcaAJaPzk8nHpEmitVgdkIAP/NuZcidq0P6Dw0t/Gkx+qIqjc3txlT1X/CfjstOn7EVDJZUZixYdH02JG9FH9ojRXF/0Xmc+8hmv5cw/9DmYnIQlBydunShS655BLd3KvWBoClZwQYAUaAEWAEGAFGgBFoKQTgSQ+DenV1dYORXdk3/h2/FxQUuLXnKp/H3XX16tWUkpIibLuw8SoLnMgRTb6kpEQQXPv16+d2qMePHyfYkmHnHT9+vHD+lg7riAwgSQFogCMANGPFSKBramqoV69eIo9CZGSkCEt26NAhWrt2rWBeYLIwaXrl8OHDtHLlSrLZbCIFAEI9gGGCUKl5eXligciPm3HjxukuAHj6K5+TizY8PLyBtQLFLBaqJClAfi6MACPACDACjAAjwAgwAoxAcxDAxw1y9eLjA6HHZs2aJdJQNZSaE1SXN785XZioro1yHF1pXVmNiWSypijdHNE0MHu7NYV3I/Xh9mfTdmdb047JBg/a+DTC32YpZiIAOKiO3vluClGNefd3zOxMCu9e7w0dKuVF5xyal5sdKsMJ2jieqYmgCWs/IHKFSLSah7cTte3TgCd0XJ9++qlQbIJoePHFF9OgQYOChjd3zAgwAowAI8AIMAKMACMQOgjAyfrgwYMUHx9PI0eOFAZ3pKFCyvd169bRkSNHKDo6WqRbT0hI8DhwpHWXHvpwKIctOS0trUl7MTExwpkcd1t3BXJlZ2fTpEmTGhFgpcO6MmI9IgXAUV2PVBDMWTNtBACAgg8NGPph9FcXGPKh8DznnHMEC0MWme8hOTlZsD0iIiIaflu/fj1t27ZNGP21ChSnmFh3hnrIgSgB+fn5wssfjBJlgazwwsJHETyw8P9Q0J511lnUp88vH1LBnHDumxFgBBgBRoARYAQYAUbAugiAtIocvShnn302zZw5s8lgXMXLyXVqv3UH2fxKWAAAIABJREFUqSH5aWc7WlsRTcUmNhRaAfC+YZHUK2enFUT1Ssba6GRalDbaq2eD9dCAuCSKtjX2QAiWLOjXTASAC8O30lUL7wgmHLp9Jz1+iqhqt+5zVnngrYgb6J/Z+VYR15Ry9rVH0vN5OdRmzwpTymdYqGFXEv36nSbV4S0FPRgKomBCz8aFEWAEGAFGgBFgBBgBRoARaA4C8MqHpz28/LUKbLRwwG7Xrl3DzyAHfP3111RRUSHswnD0liU3N5dgvEe7WgWO22gPjt3uCgz/y5YtExGwRo0a1egxkGMhL6IL4E4Mx/UlS5YI52/Yis3q/G1qAgAQhrEduR4wgTDAw9iP8PwwsHfu3LnJXHkiAOBhRBbYsGGDWFgIJQEiAZgfiCTQu3dvwQpxV2QUgW7duokFpi6QD23v3r1btA2GClIOsPG/OUcB12UEGAFGgBFgBBgBRoARQMixL7/8knDXRbnwwgtp9Oimhk9XZS65Cr4OTcDs4XTY1pE2lXNKgOZM8BnkoM55e5vThKnqZrc7kzZHZJhKJqUwXaJjKM0RYxr5zEQAeLLuXeq14jXTYKMWJPZXmeTsEDre/19GXkVPZ5WZFm8rCPagK5pmbPyKbBUnrCCu7zLesZyo+9gm9X7++WeREgAFurPLL7+8kbON7x1xDUaAEWAEGAFGgBFgBBiB1o4AbKhwAodTNbz4UWBIz8zMFGnc1UZ1TwQA1IXxH07gSN+O/3a5XOLO2qFDB+Gk7clID9vut99+KyJtuksRD5syvP7xDOzKIBMMHz5cRJo3azE9AcAIcFg0MMKrIwAYaYvrMAKMACPACDACjAAjwAgwAsFEICcnhz7++GPxEdOmTRuaMWMGde/eXVMkV8ECclWGdmjncmcH+r7cSafdRPUK5lxZpe+za13UruCQVcT1KKcrMp4WpI837VhSwsOpe2SiaeQzEwHgzWMPUOSOtabBRi1I0uNFRFWHTSufL4J9H3kR3ZdlpmQUvkgf/Gfb2B30SlEpZW5fGHxhAilB78lEc7THiDCsuIvAOQchWi+55BJNp5xAisdtMwKMACPACDACjAAjwAi0bgSQFh4RqpDiXRkBoHWj4n70IUkAAAujvLxc5IfgwggwAowAI8AIMAKMACPACFgVgS1bttC8efNEeDF43c2ePVtEmdIqropD5CpaYtWh+iS3KyyG9rna0Y5THA3AJ+D+97DdZqfRFacouSTXSHXT1TmWPoQ2RGaaTi4IZLfZ6My4NqaRzUwEgHnfTyWqqjQNNkpB4q7vQI60L00pm69CbY8YTXOOtaWqWj4vfcUOz99qi6Vrti+nsOKjRqpbr871HxMNmqEpN8KtfvHFF8KzCtE5EY0IOVu5MAKMACPACDACjAAjwAgwAi2BQFFRkQi9jwjtnsL5t4QsVugj5AgAhYWFtHTpUqEgxR8ujAAjwAgwAowAI8AIMAKMgBURQPgxfNigjB8/ns477zyPw6jL/5yoqnXldi51dqLlJ604u8GXOSosgkafyKOYU8XBF6aZEric0bQoYyLV2czp4TwgLomibc5mjtI/1c1CADgvYjtds2Cufwbl71acYZT04BGi6uP+brnF28tx9qY5J86mvArr7/MWB4+I3imroV6bQycNhFcYdjqT6J76dEPuyvLly4XnFQrCniIaABdGgBFgBBgBRoARYAQYAUYgkAjU1dXR2rVrRUQq6Mc8hfQPpBxWajvkCAAI/48FMGbMGMFI5sIIMAKMACPACDACjAAjwAhYCYHS0lL69NNPafv27RQVFSU87IYNG+ZxCK5Te8lVvNJKw/SbrHWORNpRm0r7K9i71VdQE53RNPrYXnLUVPla1XTPF7QdRGujOptOLgjUNSaW2oRpR+5oaYHNQgB43DWP+ix/paWH71V/cbe2J0fiV149a+aHTtkTaW7l5bQzRCJ9tCTWV9hj6ba96yji2M6W7NY8fV39H6KzrvEoz7Zt22j+/PkiX2vXrl3p0ksvpeTkZPOMgSVhBBgBRoARYAQYAUaAEQgpBBD+f9myZTRw4ED2/vdyZkOOAODluPkxRoARYAQYAUaAEWAEGAFGwHQIHDhwgD744AMqLi6mjh070syZMykjI0NXzrq8+UQ1J3SfC+UHCp1d6PuTdaE8xICMra0zhkZmbQtI2y3aaJiTlmdOpgpytGi33nSWGhFB3SISvHk04M+YhQDwn+MPUdS2HwM+Xl87sKdEUcKtW4lqrR9a5B7XXFpd2ErC1vs60R6ef+W0nYasn+/HFi3YVHofooe26wp+/Phx+uyzz2jfvn0UHx9PM2bM4EicuqjxA4wAI8AIMAKMACPACDACjEDLIMAEgJbBmXtpBgII7YE/Dof5lHnNGBZXZQQYAUaAEWAEGAFGoBECP/74o/D8R4HH/+zZs8nmRUhzV/lOcp34gdEkohpnKm2qSqTsSo4G4MuC6OiMpaFZW32pYspni9P60Y/R3U0nW5jNRsPi2phCLrMQAD74cRq5KipMgYlSiPg70yksuj60uZXL78Pm0td5bPz3ZQ4nh8XQg4d2UOyR9b5UC91nL32ZaNQtuuNzuVz0xRdf0A8/1N9DJk+eTBMnTtStxw8wAowAI8AIMAKMACPACFgLAdz7amtr2U5noWkzLQEAXk9z586lFStW0LPPPktXXnmlWwXo6dOn6YknnqC3335bsI/PPPNMC00Bi+oJgaNHj9Lzzz9PV199daN5/eSTT+j222+n++67j+66664WA5HXWotBzR0xAowAI8AIMAKtBgEQHXGH/emnn8SYp02bRuPGjfN6/HV5HxDV+OatWltHVFBiI6eDKDnO5XVfVnnwmKMrrSmrtYq4ppCzhyOa+mfre3yaQli3Qtjoh05TqMQWYToxB8YlUZTNGXS5zEAAmBy+k65bOCfoWKgFcHSKp7irVhG5rB1J5B/ht9I7OTmmw9fMAj1fHU5j184zs4gtL1tKF6LH93vdr5LEOGDAAKHD47ScXsPHDzICjAAjwAiEIAIlJSV0zz330IIFC+j666+nRx55hMLDw1tkpO5sGOvWraPp06fTr371K2FPM5pD3aiNxF/9twiIIdyJkfkrLCykV155hfr27SvWkCxWmlNf9+T+/fvplltuoaFDhzZrvwRzKVmCANCjRw/65z//SX369NHEysiCDSbo3Lf3CPz1r3+l5557rgmxgwkA3mPITzICjAAjwAgwAoyAeRFA+NwPP/yQjhw5InLnXnTRReKDytviKttOrhLfwmhv3m+jrQftBBIASnw00dCeddQxLbSIAJXOdPr5dAwVVNd4C2erf66/PZJ65Fo753Vpam/6PraX6eaya0wstQmLDrpcZiAAPEIfUf9lLwcdC7UACfe0IXv4t6aTyxeB3ou8nv6WVeBLlVb97JCwKPpjzhFK3reqVePgdvCX/JVo7B1eY4NUAIhklJ+fT+np6XTppZdShw4dvK7PDzICjAAjwAgwAqGEwKZNm+jaa68lfPPDvgXjaa9eLfOdwgSAUFpJ/h+LEXuqtMf97W9/E6kqZbESAcDXPckEAP+vvYYWlREA8I+zZs2i3//+9xQXF9ekVyMLNoCic9N+RMAdAcCPXfjUFK81n+DihxkBRoARYAQYAUbAAwLbt2+n9957j6qrq4UiAB9RSUlJPmFWd2weUW2Z13W2HbLR+j12zecvOLuOUuJDiwRANgcdDetMG8o4JYC3i2SoK4w6Ht/n7eOmfG5tp8lUYIsylWypERHULSIh6DKZgQDwev6jFLP1+6BjoRTA2TeZYi9eaiqZfBVmQeTl9FSW+dIq+DqOlnr+8booumD9Z0RV5S3VpfX6SepI9OQhn+QuLS0VKQG2bNkiwsPOmDGDo3T6hCA/zAgwAowAIxAKCCBM+gsvvCC+9y+44AJ644036PHHH6cbb7zRqzR/gcIg2MbaYPcfKFyt1q4RG5c7AoBVxm5kTzIBIICzKwkAO3bsEEZ/gP3kk0+KcCnqXKhGFmwAReem/YgAEwD8CCY3xQgwAowAI8AIMAKmQWDx4sWEPyijR4+mCy+80GfZjHj/f/RdGJ06rd1Vzw4uGtHX2qGv3YF4ytmeVp8Kp3IZ9sBntFtXhZE1tdS28IhlB12e0p1WxvUzlfwOu42GxrYJukxmIAB8sOZCcpV7T1xqCdASHkgmu926BICfIqfR3VnBTzHREnPV3D4ybeH098JCythZ/w7mooPAzL8QjbvTZ5gWLVpES5fW76lRo0aJCEdcGAFGgBFgBBiB1oIAIvzNmTOHEhMT6d577xXh/1Fefvll6tixY9BgCLYBPtj9Bw14k3VsxJ5qdQKAkT3JBIAALlxJAEAXl112mWBIIUfKq6++SoMGDWrUs96Craqqoh9++IHmzZtH33//PdXU1AgG8hVXXEGTJk3SzL2CXKzIw/r666+LOmAuT5kyhW666Sbq3bt3Q/+yb+Sqf/bZZ0UfYHSlpKTQddddJ/KpIO+ZbO+///2vaO/EiRM0YsQI8RGE6AbR0U3DQebl5Yn2Pv74Y0GAQOg0KIjRLtIhqIkQEAq4IYfs119/TcjB5k0dd9Pocrlo586d9NprrxE+3oAbPtxuuOEGOvvsszX7Bw4YPz70IHO3bt1owoQJQubMzMxGXck5xr/ffvvt9OKLL9Lnn39OnTt3FkrwP/7xj01EkyFGPKUAQD6S999/X4TThQxnnHGGWEOzZ89uktcGY5Rh6iDztm3bRJ9DhgwR8401grmURW+tBXBLcNOMACPACDACjAAjEAIInDp1iubPny/uHE6nU9wFhw8fbmhkvnr/l1UQfbwqzG1fSbEuumhkaBIAMGiXPZoO2DJoWzlHA9BbcA57GI0uP0mJpXl6j5r2900dJ1COPdZU8g2KS6JIW3CNtMEmAJwbvoduWnizqeYlYlgaRU9aZCqZfBFmd/jZNOd4JzpV44bd5UtjIf7sXRRDV2xdTPbSYyE+Uj8OL7kj0RO+RQGQvW/cuFHos6CTg27oyiuv1Izq6UdpuSlGgBFgBBgBRsAUCMA2AcP//fffT7feeis9/fTT9O9//5uef/55YW/QKtIREvaPsWPHCpsMbCCwI40bN47uuOMO6tevn3ivfvPNN+J3vGth+4C9Ztq0aQ12LiMpANAunBQgOwz1KO5saHo2EtiIYFdbsGBBg/xz584l1EP+eNjMnnjiiUa2Gl/6h2ywVcHO9vbbb4u/y8rKdO1tsNEBM4xx1apVlJWVpVtHa658sQn60p/S5oV18uabbwo7XzBtXNIIDkdtZbnvvvvorrvuEmtFPafS7of0F//617+opKRE2P6WLFki7JXnnXeecPRW2wtl+77YGL3d8Eb2JBMAvEXXwHNKAgAOPxhzcVAiZAoM7QkJv4RP9HTgQMn6pz/9SRyIWgXG98cee6yRkReHBw5k9IuDQ1mwQP/+9783hDCTfe/Zs4f69+8vDjZZ/vOf/9DkyZMJMuDgfumllzRlwIH+hz/8gbp06dLw+969e+nuu+8WB5K6gDmGMQELZcGCvOeeexoOaOVvsbGx9Nvf/lYcriAz6BUYxhG27aGHHhKHtLotzMHFF1/c8M94Hgc6ojTg4FQX4AYSBza3JC7IOYZsERER4sMQJS0tjR544AExFnXRIwB4wgA5d8C2i4yMFM16GqPsFyQAYN2mTb23jt7LTQ9X/p0RYAQYAUaAEWAEWi8CYBwjBGBRURG1b99eGP+V9z9fkHGV7yDXidW+VKGaWqJ3l7onALRPddHEIaFLAJBgnXR2pBVlNqoLsWwHPi0GLx6OcUTQ6KIciqoo9eJp8z1SkdSZlic0Jo4HW8puMbGUGtaU+N2ScgWbAPCQ7WMauPTvLTlk3b4SH4ojm+s73efM+ECesxvdVjqWsssLzSieaWQKJzu9dfI0ddvylWlkspQgs14iGjPXkMjQD0G3dOjQIaHHg2NGz549DbXFlRgBRoARYAQYASsgcPLkyQYbDexDgwcPFgZqGDzh3PnnP/+5kW1LjkkSAGCPWb9+vXDIVBYY+p955hn66KOPNG1dyujZvhIA4FD51FNPCWcFraK2oXmykcCpFsQH2GmUBTYt2JPgIKsmAPjaP+x3r7zyirAXahXoWpBOXOnY6cnmhza0bHTu1ps3NkEj/UkCwPjx44VNTss2ePPNNws7H5ylUQJt42ouAeCqq66if/7zn01shiCHwsYIR2NZjNgYvTkTjO5JJgB4g67BZ5QEABjcsWFgFMbBByMuPPHhWY/i7sBBXgdEDMBmnzhxojCow0hvt9sJLBKEXHnnnXdIvWlwSIGZhdQDMFpj84OBhIWK3C2XXnqpMNjDa1/ZN4zcOHSwQWH0h6Edhm0oenHoYVE/+uijgrEF2Q8fPixYX/DYVxIbZD4KHPq/+c1vxFghC/qCkRyHMdhXIBQkJycLDHBIAh8wl6655hrhcd+2bVuBG1g42Ezw5kcdGLX1ilzcOTk5QmaweIAb+gc7Cy8ctAVjPQraBma5ubnibxjb8XEHdg/YNX/5y19EyBtlBAc5xytWrBDtYZ4GDhxI2JAxMTECP3cpALQiACjnAhiAgQTD/ebNm8WaAakCBA1EMUDZvXu3mPuKigr63e9+J+YNnnjIw4uXMuYSzCYlM48JAHorh39nBBgBRoARYAQYAS0E1qxZ00B2hAJg5syZTSIT+YJcXd6HRDW+G2aXbLBRdoFdsyuE/0cagNZQ6sLiaVddGu2t4GgAnuY72RlNo3N3k722xpLLYnvmODoc9gtxPNiDaBMRQV0jgitPsAkArxU+TrGbzWNsjxzbjqJGfhPspWGo/ypbNM2tvoa2nsgxVL+1VLrGHks371pNzvx9rWXI/h9najeix/Yabhf6NJAA1q5dK9o4//zzhZ6NCyPACDACjAAjEIoIbNq0SdhGxowZI2xIcH6EEwA8+GGnUdonlOOXdhD82+WXXy5sG7A3SfsM7GKwbUVFRQmHVthRYPuBfeu5556jAQMG0D/+8Q9hE/KFAIA2QEqArQc2J9k25EDkQtiVVq5c2ciG5q79Y8eOiUjPW7ZsabARxcfHEyJdo30Y/1GUBAAj/Uu7DrCFrQw6FjidgnAIex4iPUtHUokxIk/DRte9e3fx98iRI4X9KT8/n9566y3hEAy7ndr5WGuN6tkE4YBqpD9p80KfcKSFg2yvXr2EbVLaBWGTBI6Yf5SWsnG5SwHgKQIA7H4osC0Cc6S/AN4gbyAyAJynsXZTU1PFc0ZsjN6cIUb3JBMAvEHX4DNqAkBSUpIIaY+DD0XLCx/hPmBMx0GFIvM6wEgOI640VkuRYGiGYRgGYiw6bCYY37HopMc+lLPSYx3GbGy6Xbt2iQMBYfiVmx2HG0JfSGIC+kGYCxzu2IiQ+ZxzzmmECH5HOBgoheXhj37QVnZ2tpALh5IsiEjw8MMP03fffddooyPsy4033ig20m233dbEy19uHhjaJXnB09TgxQFCgbo9HDYw1ENWGPbxIlMSFrT6xyGOlw8OT8wfSA3ASEkAgJf91Vdf3UQkXwgAGCMw6Nq1a5P5lvgo50iOES8F1FOmVADbCHMM5pwMZwLhmABgcENzNUaAEWAEGAFGoBUj8Omnn4p7LAo+cEBMbU5xle8m14lVhpp49ZNcsoWnNUmB1bWdi0YPCH3vfzVoxc7O9N3J1kF6MLRgiKidM5bOztpqtHpQ61UmdKClSUODKoOyc6fdTkNi65UbwSrBJgB8sG46uU6WBGv4TfpNfCSSbLX157PVygM0l74rOGo1sVtU3tcriAZu+KRF+wzZzi5/lWjkDc0aHowHCGOLgrSLMG5wYQQYAUaAEWAEQgkBpZ1E6VSotDUgEgBsUtKDW45f2kFgmIZtKj09vQEa2IIQEh72LTipKr2mJbkAxm8tm5XSXqZlrJUGZDhGwmG2R48ejaYETpVz5swRTpPShubORiKNxGqHWzQobXGIMqAkABjpH8RCOKHCzoQ/SruOxAr2HtjRMC5p14NDrtYYJQkBqa3dETSUoOjZBI32J/GDDQ9ywmAui7JPrAFEOUBpKRuXUQKAOsI2ZIbzNJyM3333XbFmkb7CqI1R7/xozp5kAoAeus34XYsAoAztAQYMjMYI4+HuwPn2228F2wqLCRteq+DAufPOO0UOCoQykcZ3eLKDhQKvfU/F3caTdTZs2CAO56lTpzYwvtTtyc0jDywY2WF4BpMH7BjIjvwuOKy0Cg5fGPXBKlKyf5TPwssd7C3IoyYVqNusrKwU/YNVhANEEirc4SAxO3DgQMNLRv2s3CyYL5AB8Lec459//lmQCfABqC6+EADkwQ8SAkgXyoPfyFJUzwvaYwKAESS5DiPACDACjAAj0DoRwIf4vHnzBAsdrHd8oEmWdnMQqTv+CVF1kc9NfLbsOP209QTFRDto3PCOVOcKJ6eDCKH/O7VtvUbwGkcKba1OoiOVHA3A3aLq7IyhM7K2+bzmzFBhT4fRtM9RHzXNDGVwXDJF2PRTsgVK1mASAMZE7Kc5C5pnQPQnLlFT21PkGdYMCf+MYy59foyN/+7Ww4X2WLr34GaKztrszyXTutvK6E/02y3NxgCOGzBEQB/Url07uvLKK4WnIhdGgBFgBBgBRiAUEJAOqRiL2oArnRfhdS4N6coxSzuIllFb1kVEAGlbkXW17BW+RACQNhUt51b0AfICvPfh3CltaFrtS5sS7FOwKylJClJW6aSpJAAY6V/a3BBxGnagSZMmiUjQ7uxBiEiAiNFIQSBJAer1hqjgl1xyiSapQP2snk3QaH/SHgVZ4bSK6OJaa0Qd3cDT3vGXjcsoAcCdrNJ2K9cdHJ/x377aGPXOjebsSSYA6KHbjN+1CABoToa6R7555EMBmwjEABj51REAsLiQF8WbIr28oaAFewhRA+Cxj8gDnoqeQVgeYEovcnV7WswrGe0A+dJQEM4EoeuhOEYoEoTXl0Ua4BHaxJuiZH1pPe8rCcIbzOR8IuKBJFZo/ZtaHl8IAHK+fTkAlS9KyIMDAYcMIjJgDoC/8oWkN9/e4M/PMAKMACPACDACjEDoI4A0QkgDBWInojnhQ9MfCm5XxX5yFS33GcDVm0/QFyuOi3qXTGxLZ/YLbhhynwfQAhWOO7rSj2W1LdCTNbvoFRZNfXO2W0746rh0Wpwy3DRyd4+JpZSw6KDJE0wCwAO2z+iMpS8GbezqjpMesxNVrzeNPN4K8kr4LfRmTq63j7e6516sctDIdR+2unG3yICveY9oaPO99gsKCkRKAETXhKPL7NmzReheLowAI8AIMAKMgNURgJMjoj0rvc/lmOD1DOPzhx9+KIy76ojE0g4ijexKLKQhEu9LhLxHGgBZmksA8Mamok7HrNWnNzYlaRiHVzjseQiVb6R/YIko1TKlALCAIy/SbMN+Bh0MiBaySBudN+tLaQty97yejchof1ppr5UyyDXizv4FuQJl4zJCAIBezJ3DsiS1jBgxQqxppInQs8t6Y09Uz1lz9iQTALzZMQafcUcAQHMwmM+dO1e0jEWPkBhaBABl3hQ9MaSBXk4qwqn4gwCgt2nleODprzxcwKzCJgAbbOHChQQGjCwgAyBUDDBAzg9lKH29ceJ3PQKArxvJG8xaggCgdwCqsQHGyGODlyoIJe4KEwC8WVX8DCPACDACjAAjwAhIBEDKRH4+FITvwz3PX6Uu/0uiqjyfmtt39BS99kk9qfTcs5Jp8ojghiD3SfgWfrjKmUbrT8fT8f9n7zzArKqu9v/eOnd6haENVQSkCgqiFEUpApbYC/YSFZNYEmM06qd+MYkl+iUxmsSSGDWWGGOU3gVR6dIE6TDD0GGYgekz/+fd/Pd45nJunXPbzNrP46PO3WeX39ln33P3etda1RINwAx9P1sSuu3ZEOW70vTutrY/GxtcrZrekAUttE7yoEtShgUthddELAUAfz30FNJXhS5gCm+m/q9K+UEBknr+NxJNR7TNDzw348XCwxHtI1EbP9uegieLtiBra2KmdEgI7l3OBu5fZNlQP/vsM5XekuW8885TuW6lCAEhIASEgBBIVAIMcc/00Trdjb95DB8+XHnVG1NW+7Nt+DNENlUAEIxNJRgBQDA2JbN5hNM/2VIEwOjeNDBTVGgsFEo8/fTTDRGn9fiDWVtWCADC7S+QLdGMVbRsXOEIAIzOwN7svW2KjKB51113qWfCl102mDVm7Kepz6QIAIJ5YsKs408AwLwNf/nLX5TKR6uFGFLFOwJAMJtHoIUXqwgAxnFRPcUw+bNnz8bcuXOVVzoLc8XceeedOHr0qBID+HugQrkNoT5I8RIBINT7bYyyQIXYoEGDlDqsa9eu6NOnDxj25b777pMIAKEsHqkrBISAEBACQqAFE2DIO6r516xZA7vdjosuugjnnHOOZUTqKwpRf3B6SO2VHqvBi2/vwPGKWgzokY5rxrUN6foWWdlmR5GjC5aV1bTI6Qea9Bl1dhTs3xKoWlx9XpuahxmtrHsWmzI5t92O09NiJ8KJpQDgvRWXA0dCT1/SFN6+rs1+ohqoSqy0FrOSr8Tju6oigSPh2/zfWg/GLv0XUCt8In4z75oCnGadoZ7RFz/++GPU1dWhZ8+eKiUAvQGlCAEhIASEgBBINAKrVq1S6ahpowmm6Nznum6sBADheOCHGwFg8+bNKqI3U043JQKAkS+jgzOi84IFC5T9bNGiE2JFOg1zbl26dEEgw3ow98tYJ1AEgHD7C3Sd2RqJlo0rHAHAjh07fKYM1xEAGPWca2HPnj2WRwBo6jMpAoBQn4wQ6vsTALAZYyoA5vngAuGBq9G7PVD+ELPhhGr8DvSw63wk48aNw69+9SsVyt+76DAUZvldvOtyQ+McGS5myJAhahPjj6Mnn3xSqZ3Y1ogRI0IgfXJVPSf+CHv77bfVhuyv6PAu/vJzbNy4UW3ubdq0achTEwzrUFIA6E2ttDdaAAAgAElEQVTooYceUrlffOV84VyMc3zmmWfwgx/8QB3UGwu/hLn5SASAJi0nuVgICAEhIASEQIsgQIEmQ/4zrC1D/TPsXPfu3S2de/3Bmaiv2BlSm69+uAvbd5ejY1sPrh/fDplpscs9HtLA46ByhasdvjruQUmtpAXwvh3nVNWg9eHEyj++s90QrHW3iYOVBQxIz0GSLTbPYqwEAGe7t+HH02+NC/6p1xbA3TmxvP+XecbgR4Xfh3qNC5BxMIhT7Un43b69yN84Nw5G00KG0HsC8MNPLZ3stm3bVEqAoqIiMJfvtddeqw7rpQgBISAEhIAQSBQCdFj93e9+p6JVm4X31/Mw1rvqqquUvYgRnlliJQAIZEMzjlmnJzCziVVXV6v50Kbiy0bFyD/8njfaW8Lp39+64PvEY489pqIyvvLKK+psJhgbXShrzQqboFl/oQoAomnjCkcAMH/+fJ9rYebMmUowo22idHL+0Y9+pMQcXEO9evU6CZGZjdHXfbPimRQBQChPRYh1AwkA2Nw333yjPOC1Rzz/ZhQA6AXBv/Nh9140NKa/8MILKtyKVlwZNyr+/bLLLmswJDOcBuvR2P7b3/4WkyZNajAke0cf0NOl4ovGaI6FoSu8vcD4OfPCMFTsm2++iTFjxkB71GdmZp4UCobtaqVU+/btlQCA9bSI4IorrlCREdLT0xsRp0CCD1B5eTkYLaFjx45+74g2ftOYPnny5EY5U6ZOnapy1LA9pk5g0V9wZvXJ+eWXX8azzz7bKP+N1QIAnUOmb9++eP755xuF0Nm5cyfuueceJZbgWNxut9+oCcb7IgKAEB9eqS4EhIAQEAJCoIURWLJkiQo9x8L3kEsuuQQZGRaH+K4+gLp9/wmJ7Mdz9+LrNSVIS3Eo43+X9mI8CgkgK9s92GbrgNXHJCWAkZ3b7sSwsiPILN0fMtJYXVCXnIXp+SNj1X2jfrunpiPHEZvnMVYCgJ/aP8UZs38XF/yznygFqjbHxViCGcQW9yDcc6AHjlYdC6Z6i6nzs/oUXPnNNNiOHWwxc46bif50CdDxDEuHw7SXNADQU4uF6ZOYRkmKEBACQkAICIFEIKBtD/w+Y0rnHj16+By29kpmBdqDGK6eJVYCAG1Dc7lcym7k7ciwadMmZVehs4PO5+7LAK7tRtdff71yrNTiBs6PIfv5t3feeaeRACCc/nXUAtqAKCgwFtrwaKviP1oAoG10K1euVJHFR45s/LuQ19Chg7YtfwIO3U8gAUC4/YUqAAhkX7PSxhWuAMBsLTA0P6ObM/X566+/DkYBMBrsQ7Ex+nrQrHgmRQAQwd03GAEAH0wuED6UuhgFAEbD82mnnYZHHnlELSan04n9+/fjrbfeUgZ9/qh47rnnkJd3IhQjQ7/ffffdyojOtvWGMG/ePLUweaD76quvgmHjAz3sxs2D9ak+Ovfcc+FwOMAQGNykOOaJEycqAzmN+VVVVcqIz7nddNNNylBNz3l6tO/du1dtXtwoH374YbX5si3jw8wfShQVdOrUSYVR4yb64osvqjz3xmv83T69uHfv3q3GzDZpNOcX1OOPP66U2dxAzzrrLNUMQ3aQWXFxsfo31TucC6MDUJzA/qnk5gbbv39/dU2gDcr4xUceZKG99M02Q+O9YF2G72fOELIhZyMzhuhlFAVGjaDK6Pbbb1fjpQBk8eLF6l7oH54iAIjggy5NCwEhIASEgBBIcAKffPIJvvjiCzWL888/X6WnikSpP7wQ9cc3Bt30F6sO49MFJ4yzV45pg0G9LBYkBD2S5lGxzFWAhWVOVNXXNY8JWTCLdKcHww7ugqeizILWotNEcdszsDKpfXQ689NLvseDzu7YPJOxEgD8+civkLlidszZp91cAFfbxPH+P+gswOSysdhRljhim0jf5EybE68dKUXntdMi3ZW074vAWbcA170eET4M3UuPMJbBgweDTi5ShIAQEAJCQAjEOwHtnHnbbbcp+xHtKL4KDeHaLkH7BW0TtO/ESgBgdJJlJGjafvr166eGv3btWmUnYXh9RnembYlz82UTM0btZj53XqPtMxRG0KbGYrS3hNO/FlHQfkfb1fDhw5XjJ207tOHxb0YbHm10tCfRUbdDhw7K0H/hhRcqgQLtVxQh/uY3v0G7du0a7H7+1lwwNsFw+gtVAGBcS5G2cemx8b7+/Oc/b1jjS5cuVbZD4z3Vdj9GAGDxXgtc6xSTeDszh2Nj9HWfrHgmRQAQwZ03GAEAu+cDygf2s88+U6MxCgD4/0eOHAFDvNP4a1YoDODDzfzvunDToUc//07VlrEwhD//zkVNg3ygh53X8kGkKokRBcwKBQYMj2IMcUZl1f333w+qkswKD5cZhaBVq1YNH9MDniIHX9fwgeIGnpubG/DOcVOkYIDRDowRFvSF7IcbOMUULIHqc2OlmIIbqw7NH4wAQG8sul+qxBh9wNdmyNBx/ALll5J38WZmzI/iXZfjHD9+PH7xi18oAQgjRfALJZj7HRCuVBACQkAICAEhIAQSngDfQakQ57tHamoqLrroIgwcODAy86o9hro9/wy67U07j+P1jwtV/QuG5OKCswK/+wXdeAuuWO9Ix3d1+dhQLtEA9DLIc6ViWNE62OrrE2Jl1CelYVrb82M+1iSHHQNST4jPo11iJQB4b9WVwKED0Z7uSf1lP74PqC6K+TiCGUCdzYl7a+7EysOJMd5g5tTUOncgFbduWAjnwe1NbUqubyqBp3YCWR2a2orp9Yz2yYN4eocVFBSAnmM5OTkR6UsaFQJCQAgIASHQVAK0H9EeYfRmDtQm89RTLEBvex2tOVYCAI6VhvunnnqqIbKh9/i97Ur+bCS+7Fq0D11++eVgGgGjsTic/mm/o6CAdj+z4m3DYx2Omaxp5zErZvYrX/cxGBtROP2FKgDg+KJl46KhnxHRtb2UNjque4oxfAkAGJX8vPPOU7ZWbzurmU00HBuj2T2y6pnUAoD169cHeqSV/ZfR5OOt2OpJNQ5LsAIADl0rQ7i5eAsA+Dk96umZ9d5774GbK0UBffr0UQe1DBFiZhCn5zwjAdALn9fQ0E3PfapVeK02YgfzsHMMuj0qW/QYhg4dqnKQcAM1hkPRt4MbL5UqzFfCPCUsjGDAB4qhZc2uITcymDJlinr4udlRucV5jh492q/6zHsZcGmQ7WuvvabGwI2VbdHwz1QG2hvfeN2uXbvwxhtvqJQGfEAY9YDecLfeeqv64WYswQgAKJ6gMuz9999XQgSq4iiM4I9BnYKAfzMWzY3e/RwD79eVV16J6667rhEzzo8qNrZPNRLXBflec801ynuPirEHH3xQpVzQoXuCvd9x+EjJkISAEBACQkAICAGLCGzYsEEZ//le0LlzZ/U+xx+LkSr1R5ejvtRcFOrd59GyGrz0zg4cr6jFwF4ZuGpMfOQ8jxSbWLR7xNUJC0pj0XN89tnOlYYhhWvic3Amo9rX5nQs8/hPhxaNyQxIz0GS7YSYOpolFgKAIe6duH/6TdGcpmlf6Xe2hzP3hONAIpRHbfdi7v5diTDUqIzx78fqcNqq0FLhRGVgLbWTsY8CE56O2OwZXZLnPjzToachz2l4tiNFCAgBISAEhEC8EdDe6HQwpXGZUYYDFToU0O5AB0wdxj6WAgCOlza0WbNmKXsUjb0svuxKgWwkRvsMI1rTrsYo17zO21isWYXSP6/R9jZG+aZDLG1HPJdhim3awpgOXNvwdB+8hnU5x4ULF6pr/NmvfN3HQPMPt79wBADRsnHRNkj7KiN88/3sqquuwtNPP63sh74EAIzMTdEFhQBMj0676Omnn66u9WUTJbtQbIxm98iqZ1IEAIF2MvlcCAgBISAEhIAQEAJCQAg0IwJz585Vyn4WhqalKJO58iJZ6orfAerKg+rilQ92YUdxOTq3S8b149siPTX6BsagBprglWqd2VhXk4ttFRINgLeyiysVAwrXJsZddXowu8NoVMEe0/F2T01HjiM56mOIhQDgAccUDJ71fNTnauzQnupC5gObgZpDMR1HsJ0/75yMj/aciOTS0ssVtlT8ZMsKeIrXtXQU8TX/tNbAM3siOiYeNFMEQOccFjq18B8pQkAICAEhIASEgBAQAvFLIBjH3/gdffMaWdxGAGhemGU2QkAICAEhIASEgBAQAolMoLa2VqmdGZaWZeLEiRgxYkTEp1R/bCPqjywMqp+P5uzF0rUlyug/aUJbdGobfeNiUANtRpUOuLrgi9K6ZjSj8KfS05GMXrsDh8YLvwfrrjzUui++SulqXYNhtNTG40End0YYVzbtklgIAF4t+TWylp/I6R2rknFvOzjSp8Sq+5D6fT3pTrxWtDeka5pr5T9VOnDmsg+b6/QSf17X/AU4+/aIz4PeYhQCsDAKAKM76nSUEe9cOhACQkAICAEhIASEgBAIiYAIAELCFdHKIgCIKF5pXAgIASEgBISAEBACQiDRCRQVFamQ//v370deXp5KI8VwctEodfs/Aar2B+xq0crD+OzzE/WuGdsGA3pG37AYcJDNtEK1qxVWVmaguKqmmc4w+Gn1t7nRdc/G4C+IVU27AwsKxuKYLbLRO/xNz+NwoH9qbtQJxEIA8N7qa4ADsTNoO9qkIuO2ZUBdRdR5h9rhvz034rnCklAva3b1z7On4LFd3yF9+5JmN7dmNaFOg4EHT3jnR7ps3LgRn376KRhKlmk8KQLwTjMZ6TFI+0JACAgBISAEhIAQEAKBCYgAIDCjaNUQAUC0SEs/QkAICAEhIASEgBAQAglHYNmyZfjggw/UuGn0v/jii9XBczRKfeVu1B+YGrCr73Ycwxv/KVL1xgzNw6jBOQGvkQrWEyh2dsOSMhEBDK61of2BrdYDtrjFklan4YvU7ha3Glpzp2fkwg1HaBc1sXa0BQAD3YV4aPoNTRx10y7PuD8fDs+J1C3xXOZ5LsMjhbXxPMSojO3ZmiSc9/U/o9KXdGIBgXtnA6eOsqChwE3wMJmRANatO5EOgrljmY5JihAQAkJACAgBISAEhED8EBABQPzcCxEAxM+9kJEIASEgBISAEBACQkAIxBEBHjIz7CzLyJEjMWHChKiOrv7wfNQf3+y3z5LSGrz07g6UV9TijN6ZuOKC/KiOUTprTKDS1QZLylNwqKZlG/GGV1Yh78gJUUo8ly87jcNhW1LMhnhqWjqy7dFN1RFtAcBPHNMwdNazMWPs6paFtKvmxaz/YDte5RmFewozUI/6YC9pdvX62j14dk8R8jYtaHZza9YTOuM64Ma3ozrFqVOnYv78+arPc845B5dccklU+5fOhIAQEAJCQAgIASEgBHwTEAFA/KwOEQDEz72QkQgBISAEhIAQEAJCQAjEAYHS0lIV8n/Lli1ISkpSXv9nnnlmdEdWexx1e94N2OefPtiJncUV6NohBdePb4vU5Oh6EwccYEusYHNjh70jVh2rbomzV3NOcrgwvOQg0o8djGsGZbmn4vP06KTzMAPR1uNBR3d003VEWwDwp9JnkbN0WszWQebP8mB3zopZ/8F0vMPdD/cc7IdDlaXBVG+WdR6tS8ElK/8LW8XRZjm/Zj+pp3YBWe2jOk1GaKJQs6KiAl27dlUpATIyorufRnXC0pkQEAJCQAgIASEgBISAEAiRgAgAQgQm1YWAEBACQkAICAEhIASaLwHmmKXxv7y8XOWWveiii9C5c+eoT7i+dBXqjy7z2++/Zu/FsnUlyEhz4oaJ7VCQ74n6OKVD3wSOuzpg0TEXyuvqWiSmDGcyhu/bDnf18bie/7KOo7HPnhKTMSY7HOiXGp2UInqC0RYAvLf2emDf7pjwdffPQ+r4+Db+lzja4N7jF2Nz6d6YMIp1p/k2J149VIIO62fEeijSf1MITHgKGPvLprQQ1rU7duzAp59+ip07dyI5OVmJAHr06BFWW3KREBACQkAICAEhIASEgBBobgTiUgDw6quvNjfOMh8hIASEgBAQAkJACAiBBCCwdeuJ3OUDBw5Unv8pKbExDNbt/QCo8e0JuXDFYUxZuF+N9boL26LfqekJQLflDbHekYrN9W2x/njLjAbQypWKYYVr4/rGH8/pivkZfWM2xoEZuXAhepE7oikA6OcqxiMzrosZ26yHs2CzxXf4/x/XTcbSQ4UxYxTLju9FKiatmwtHAqQLiSWnhOg7ryvwuP+URZGaBwWbjASwfPly1QWjAUgRAkJACAgBISAEhIAQEALRJnDXXXdFu8uA/cWlAOChhx4KOHCpIASEgBAQAkJACAgBISAEIkFg3LhxGDVqVCSaDqrN+oodqD/o22t14/ZjePOTE/nVx52Th3PPyAmqXakUOwJHXR0xr9QWuwHEsOcOrjScWbgmhiMI3PXqjqNQaI+NiKZHWgay7NGL3hFNAcC9zpkYNvPXgW9ABGokDc1HyrnTI9CydU0+Yb8XM/ftsq7BBGrp3bJqdP/m0wQasQw1IIHbPwb6XRKwWqQqzJ07F9Onx/czH6m5S7tCQAgIASEgBISAEBACsSfw7LPPxn4QXiOISwGA9ryKO1oyICEgBISAEBACQkAICIFmTyDW3mP1h2ajvny7KefDR6vx+3d3oLyyDoP7ZOKy8/Ob/f1oLhOsc2bi29pW2Fze8qIBdHOmol9R/EYCqMjqhLlZA2Ky1Np5klHgjp74IJoCgJfLXkDuks9iwjXr0VTY6hbFpO9gOn3JNRnvF7c8z//rbWm4Z9PXcO/dGAwmqZNIBPr9ALj9o5iOWM4SY4pfOhcCQkAICAEhIASEQIsmEOuzRDP4cSkAaNGrRCYvBISAEBACQkAICAEh0HIJ1Jahbs97Puf/p/d3YueeCpxSkILrJ7RDcpK95bJK0JkfdHXGotL6BB19+MM+zeFBj93fht9AhK/8tmAktjmyItzLyc2nOBzom5obtX6jKQD45/obYdsTfQ93z/ntkDx4StSYhtrR35PuwKtF+0K9LOHr/7XchgErYmsgTniI8T6B/9kO5HSM91HK+ISAEBACQkAICAEhIASEQIsgIAKAFnGbZZJCQAgIASEgBISAEBACiUCgvnQV6o8uMx3qh7P2YPn6o8hMd+Kmie3RrnVSIkxJxmhCoMaZh2+qs1BY2bKiAZwOFzrv/S4u10RVRnvMzjkjJmMbmJELFxxR6TtaAoDTXHvx+IxrojIn706yHnPBVrMkJn0H6vS/nkn4dWFpoGrN6vNx9lQ8vH0dUnetaFbzksmYEJjwNDD2UUEjBISAEBACQkAICAEhIASEQBwQEAFAHNwEGYIQEAJCQAgIASEgBISAECCBur0fAjUlJ8H4fPlhTF20X/190oR26HNKmgBrBgT2Orviq7LaZjCT4KdwVm092h4wT3ERfCuRqbm5wzB854yeN76eRY/UDGQ5PJGZlFer0RIA3O2cg5Ez/zcqczJ2kjyxAzx94zO3/ELPxXio0BZ1JrHs8HfVLgxf8n4shyB9R5NA61OBX26IZo/SlxAQAkJACAgBISAEhIAQEAI+CMS9AKCwsBCrVq3CwYMHUVdXB5fLhYKCAgwcOBDp6aHnSiwpKcHSpUuxZ88eVFdXw263IyMjA6effjo6d+58Eqba2lqsWLECGzduVPU9Hg/69euHXr16qWu9y8qVK7F69WoMGTIEPXv2lIUnBISAEBACQkAICAEhIASCIlB3ZCtwbO5JdTdsO4a//bdI/X38sFYYMSg7qPakUmIQqHLlY1lFGvZX1yTGgJs4SrvNjuHlx5FTUtzElqy/vCYtHzPzzrK+4QAttvMko8Ad+m/bcAYaLQHAH469iFZf/zecITbpmuzH64HqVU1qIxIXr00agXuKW6G6rmU852fak/Gr3TuQvWVRJHBKm/FMYPJMoMcF8TxCGZsQEAJCQAgIASEgBIRAHBCoqKhQttQtW7aA/22z2ZCZmYk+ffqgW7dupvZXf8Om/Zbtbdq0SbXHQntu9+7dlU2XtmXvcuDAASxatAhHjhxR/efn52Po0KFqHN6lrKwM06ZNg9vtxrhx45CUFP9ROeNaAEBD/bp161Bff3KOTEI+99xz0b59+6CXalFREebPn4+qqqqTruHN7d27N84888xGn+kx0JjPz/j/GzZsMK3LRTJjxgykpaVhzJgxpgsq6MFKRSEgBISAEBACQkAICIEWRaD6mxWoLdwBZ9d02NP2APYKHDpajT+8uwPllXU4q18WLj2vdYti0mIma3Oi0NEJy8tahnEw2eHG8CP7kHr8cNzd4h3th2KdK7rPWarTiT4pOVFhES0BwD833Azb7h1RmZPuJOWKAiR1j77oINAki1y9cM+RwdhXfiRQ1Wbx+ZO1yRi//N9AdXmzmI9MIkQCQ24Grn8jxIukuhAQAkJACAgBISAEhEBLInD48GHMnj0bNKp7F9pq6QRO+6/DEVyqPBr8Z82aBRr0zUpeXh5Gjx6tBAG60Fmc9lyW888/X/17zpw56t9jx449SQTw9ddfK9vwsGHDlEAhEUrcCgBorJ87d67y+u/RowcGDBigbg4XxuLFi7Fv3z5kZWXhwgsvbHTTfEGn+mP69OlqAbRr1w7Dhw9HSkoK6OG/fv160HOfC2vUqFENooLS0lKl6OAYxo8fryIFHD16FFOnTlXqE/ZtjEJApcjWrVsxcuRIdOrUKRHuv4xRCAgBISAEhIAQEAJCIB4I1NaiYuZnQF1dw2js+Vn48/wvsGvfUXTvmIJJE9shyXVyBKp4GL6MwRoC5a72+PJ4Ekprm39agCxXCobt2QxXTaU18CxqpTYlFzNaD7OoteCbGZSeB6ct8s93NAQA3V0H8PSMK4OfvEU1s5+oAKq+tag1a5o55sjBveVXYsPRPdY0GMetdLa78fsDB9D229lxPEoZWiAC27IHY0fmQBxz5yDv+DZ0P7gQOeWFgS77/nOHG3j2MOBKDv4aqSkEhIAQEAJCQAgIASHQYgjQJjtv3jzs2rVL2VzPPvts5XlPR3DaahkRnnXokE2n7WDK8uXLlfc/bb4jRoxA27Zt1WWMBL9w4UIlNDjttNNU5HZd9DXGv9PIzzEwYsCgQYMa6jJC/cyZM5VNms7fwQoTghl7JOvErQCAxnSGamBY/vPOO68RA+1pX1lZGbSxvbi4WKk3aLhneIacnMYeFlSHMN2A8Wbv2LEDCxYsUEoPHdKBfVJIQCGAUSxAQQLb4ELleBNlAURycUnbQkAICAEhIASEgBAQAsERqN21A9WrVzSq/O8Nm7Fq735kJXtww/lnoF2natic8ecxHdwMpVawBOrtydhma481x6qDvSRh6+W7UnF24dq4G39hu8FY7T5xYBCt0jMtA5n2770RItVvNAQAd7rmY9SMJyM1BdN2UycVwF0Qf97/D9RPxpcHQzCeRpWadZ3dX5+Ka9bMhL10r3WNSktRJ/BlwSRsyGt8/sZBjNr2MjodafyO4ndw170OnHVL1McvHQoBISAEhIAQEAJCQAjEP4FDhw4pGysdr+mVT5uqsWgjfJs2bYIytjPiO9ujkZ6iAaYQMJbvvvtOOZVnZ2c32HkpMKBBnwKBc845B6eeeqq6hHW/+OIL5SROQ78ujCxPwYLRJhz/pIG4FQD4g6eN8Fwoxpvj7xodUYCKErP8DHpRGW+svtkUC3gLALz7pmJl9+7dasG2bh3dkJGJsNBkjEJACAgBISAEhIAQEAK+CVQt+QJ1+/c1VFi4qwiztu5U/39d7x7omXdCvGrPzoA9tw721N2ArfkbiFvymil1FeDzMgdqTNKhNScuHV1pGFS4Jq6mVOfJxPQ250Z1TO2Tk9HBlR7xPqMhAPi/8t8j/8uPIz4XYwfZTxwGqrZHtc9AnT3tuBdT9+4KVC2hP0+x2fFmSTm6rpmS0POQwQNFGX0ws9v9pijSK/fjivUPB4+p52jgnhPhVKUIASEgBISAEBACQkAICIFQCJjZZf1d78tpW1+jbcMulwsTJkxQUd192ZjN+t67d69y/u7QoYNKS5BIJSEFADrcglaIBGNw1x76DPNvFgGABvzt27crdQhVIixmogGzxaTrdenSReV/kCIEhIAQEAJCQAgIASEgBIIlUH/8OCrnfX9QvvHgYbyzdoO6/MJunTG0g4knst0OR34G7JnHYPM0/9DSwbJsbvXqHBn4rq41NpY3b7FHd2cK+hSti6vbt6fNQKzwFERtTGlOJ3qnNI5SF4nOoyEAePe722Av3BqJ4Zu2mXZrB7jyP41af8F09Ef3PXhnd1EwVRO2zq22NNy+4Qu4DmxJ2DnIwL8n8HWHa7G+1QU+kUz87ldodSyE5/qJLUBuF0EsBISAEBACQkAICAEhIARCIuAvOrxZQ0z/PmPGDOzfv980AsDmzZuVV7+OAOB2u1UzvIZO3f4iAOh0BWybEQFyc3NDmkusKyeUAICwaWxfunQpSktLVbj+wYMHB8WQ1zJMw86dO9GuXTsMHz5c5YPg37du3QpGAOCNpwc/FwILw/xPnTpVpQ248MILlTLE+29sg6Ei+PexY8eqHBBShIAQEAJCQAgIASEgBIRAsARqtnyHmg0njJ+Hyivw6orVqKipxVnt22L8KZ0DNmNLTYEjzwVbxkHYHCUB60uFxCNw2NUZn5fWJ97AQxhxH7sH3YvjJ397vTsFM9pdgDrYQphF06oOysiDE/amNRLg6kgLALo6D+GZmZdHdA6NGnfYkP3obqA6foRQ7yTdhj8WHYgegxj09ObxevRZGd0oDzGYZovq8vNOt2NLzlCfcx6z5UW0PxpCypaLfwNc8FCLYiiTFQJCQAgIASEgBISAEAifAG2+a9asUanhk5OTG9lqA7VKz/0vv/wSHo8HI0aMQNu2Jxxp6Ey+cOFClJSUKFtyr169GprSUeH79euHQYMGqb97/02nie/RoweGDBkSaBhx93nCCAA0eBKkQZ43pX///uq/gy1UgnARbNu2TeWX0FZ08BQAACAASURBVIVRATIzM5UoIC8vr1FzFBusW7cOPXv2VOoR/v+GDRvQu3dv9f9btmwBFSn8PBEXQLDspJ4QEAJCQAgIASEgBIRAZAhULZqHupIjqvG/rFiDwtIynJKTpUL/O0N411XvybmZsOfUwJ7KsNPN22AcmbsRv63WOnOwpiYHOyqabzSAgfUOdNq3OW5uwoH8/liSHFiEY9WAe6ZlItOeZFVzpu1EWgBwm+tzjJ7xRETnYGw8/e72cGZ9FrX+AnU01XMtni48Hqhawn5+qT0ND2xdheSi1Qk7Bxm4OYENeefhy4JJPvFcu+Yn8NSUBY+vYBDws6XB15eaQkAICAEhIASEgBAQAi2SAA3/U6ZMQXl5uZo/HbRHjhzZ4KgdLBSKAGi/raqqanQJHb9PP/105VBuLBQFMAoAy/nnn6/+PWfOHPVvOntr5++ysrKEdf5OGAEAwTOMPw33NOSzdOrUSYVn0CEbAi0EXs9QD7yx9V65NJn/YeDAgSctAva3evVqJQLgwqGChMIDLhadDoB/Z4QAqlJWrFiBjRs3qjEa6wYam3wuBISAEBACQkAICAEh0PII1B8tQeXCuWri/96wGav27ke2JwmT+vZCq5Tk8IE4nXC0Toc98yhsSfvCb0eujDsC+1xd8WVpbdyNy6oBDa2pQ5uDO6xqrmntONyY22EMKmyOprUT5NUdklPQ3pUWZO3wqkVaAPBixR/RdvFH4Q0uxKvs2R5kTl4H1B4N8crIVP/SMwEPFDoj03gctPqHSifOWvZBHIxEhhAJAnU2B/7T6ymUJLU5qfmjB/dhTOFf0asuhBQAbOXnK4D2AyIxXGlTCAgBISAEhIAQEAJCoJkQKC4uVl76jNZOuyr/TeM7Ha47dw5OkF9RUaGcvxkB3uj8TUR0APdlSz58+DAWL16s0gewXn5+vrI5Mxo8HcHpmE5ndAoIDhw4oJzBjxw5clLdeL0VCSMAMAJk2AaG82fY/S5duuDcc88NyJeLiCICLh7eMBrwk5KS1P/v2rVL3UgqTLRnf8AGARWOYvny5So8RN++fdXNZ0QACgT4/0uWLFFigAEDBqh/pAgBISAEhIAQEAJCQAgIASOBmu++Rc2mDfh8ZxFmb9upPprUpydOzT2RksqKYk9Pgz3PAVv6Xtjsx6xoUtqIMYFqV2usqEzHnqqaGI/E+u6dNgeGHS9F9tG91jceRouHW/fBlyndwrgy9EvSnU6clpIT+oUhXBFpAcA7W+6EY8emEEYUftWMH7eFI3Vq+A1YeOWGpLNxz94OKK+ptLDV+GhquD0FTxRuRua2r+JjQDKKiBE4mpSPJe2vxq7M/qoPV10lnAc3Y8UBO1yowdXV09CvdmPw/Y99FJjwdPD1paYQEAJCQAgIASEgBIRAiyZAe+3KlSuVQ7bT6VRpAFq3bu2XCR216clPuzHTvw8dOhQZGRnqGhr4afulfTg3N1d58tMuHKgcP34c06dPV9XGjRunbMdMBU+n71GjRqGmpgazZ89WY2SbaWmRFfIHGq+vzxNSAMDJFBUVYe7cuXA4HOoG5OT4PyiZN28etm/fju7du2PYsGEn8dC5HHgD6c1PhYe/wrAP06ZNU9EH2L9eEPz/8ePHq2gAhw4dUouE0QX4t9TU1HDvk1wnBISAEBACQkAICAEh0AwJVC6YjfXbd+Cf604cqE84pQuGtD/Z+86qqdtbZcKRXQVbSqFVTUo7MSNgw25nVywta34igFRnEoYdKkZKeUnM6DZ0bLNhUadxOAp3VMZyRkYeHAg+zV2og4qkAKDAWYLnZl4a6pDCqu8sSEf6DYuB+tiv/z2uUzC5ZDh2Hz8U1lzi+aJnajwYvfQDoC72nOOZU3MbW4UzHeWuTGSXn3hXmOYcgXnOweq/KQIYVLsuuCm36QU8EmTd4FqUWkJACAgBISAEhIAQEALNnABFALTn0nHblz3XiGDz5s0q8jtturTVMnqAsWjbLVMN0Lv/lFNOCUiQIgRGhmcUAqZ/Z/tMMcC08H369FHX0yF806ZNyvmbEQLisSSsAICqDhrgedOouGjfvr1PvjpUPw3yvMGnnnrqSXWp4Jg6daoy5AdqjxdTNcIQEBQTdOvWTd1oLoK8vDyl+KDRX4+RYgHmkGjbtm08rgEZkxAQAkJACAgBISAEhEAMCNQdOYzi2dPx5xWrUVFTi6Ed2uLCbsGFN2vqcG1JbthbpcCeUQKb+0BTm5PrY0igwtUWX5Uno6SmeaUFyHalYHjxd3DUnkj/FstyNK8nFqX1iMoQeqVlIsMe2CMh3MFEUgBws/sLjJv+y3CHFtJ1mQ+0hj3pRL7GWJZKWyrurb4Ba48Ux3IYlvfd0+7BC3uL0fq7eZa3LQ0mJoHZzqGY6TxHDf6y6lk4q/ab4Cby4FdApxPiASlCQAgIASEgBISAEBACQiAYArS9MqQ/7b5jxozxewlttevXr/dbVxvrGRmeRn1/hSH+GVGAXv3sm+nk6ejNaALDhw9H165d1eV6jAUFBbjggguCmVbU68SlAKCqqkoBZcgGo6LCSOfYsWPKYM/cDoEM9lYLADguhnvIyspSC4BRCKj+oADAuCB1v0xVEGiMUb/z0qEQEAJCQAgIASEgBIRATAnUbFiHlz/8CEWlZeiek4Xr+/SE3WaL+pjsmemw59pgTysG7BVR7186tICAPQnbbQX45ljsjeUWzKahiTauVAwtXGtlk2G3taTTGBywJYd9fbAXFiSnoJ0rcuEDIykAeKHyFbT/IvI54l29cpB26ZxgkUa03kO4FwsP7IpoH9Fu/OH6FFy2aipszTCiQbRZNrf+Pneegc+cJ1JwXlQzH8NrlgWe4uifAxf9OnA9qSEEhIAQEAJCQAgIASHQIghoZ2p67Oto6t4Tpwf+qlWrYiIAoFhg69atGDlyJDp16qQcvWmv9rbzmtmE4+0GxqUAgJB0SIU2bdo0GNmN8HRYB4baDyZk/6xZs1BYWIh+/fph0KBBJ90HhpNgWAl67jNMRHa277yr8+fPV+EnjEZ9vWjz8/MbxisRAOJtuct4hIAQEAJCQAgIASEQPwTe/b8XsaqoGDnJHtzQtxdykz0xH5w9PwuOrArYkotiPhYZQOgEjrk6YOExJyrr6kO/OE6v6ORKw8DCNTEf3bHcU7AgvXfEx5HhcqFXsu/fok0dQCQFAO9svRuO7RuaOsSA12c+lAO7I/YCgF8778V/9zQf43+OzYm/Hi5Fx3XTAt4DqdByCXzpGICPXSc8nMbVLMKomq/8w8jvATz6bcsFJjMXAkJACAgBISAEhIAQaESAnvQ0qFdXVzcY2Y0V+Hd+fuDAAZ/2XGN9GuIXL16M3NxcZduljddY6ETOaPIlJSXK4bx3b9+/6/ft2wfakmnnPe+885Tzt3ZYZ2QALQpg+xIBoAkLW4OuqalBjx49VB4Fj8cD5n/Yvn07lixZopQXvFm8aYHKjh07sGDBAthsNpUCgKEeqDCpq6vD3r171QKhgqNLly4499wTimazosdFT39jPb1o3W53g2qFKQe4ULVIgeOXIgSEgBAQAkJACAgBISAEZk+dgpnzFygQN/bthVNysuIKii3ZA3srD+wZh2BzHo6rsclg/BOod6RhU30bfHu8+UQDONWZgt5Fsc8jvbLj+Si2R847X9/ZMzLy4IA9Iks9UgKANs5SvDTz4oiM2dioe1BrpI6Jfej/V9134e+7m0/Y/7uQhpu+nQ/noZ0Rv4fSQeITWObojQ9cF6qJUABAIYDf8tMlQMczEn/iMgMhIASEgBAQAkJACAgBSwjQyXrbtm3IyMjA2WefrQzudrtdpXxfunQpdu7ciZSUFJVuPTMz02+fTOuuPfTpUE5bcuvWrU9qLzU1VTmTM7S/r8JxFRUVYfTo0aoNXbTDujFiPSMF0FE9kKjAEmBhNhK3EQA4HyooaOin0d+70JDPXAvnnHOOUmHoovM95OTkKLVHUtL3+ROXL1+OtWvXKqO/WcnLy1M31pehnuNglID9+/crL38qSoyFY/3222/Rv39/9O3bV42d6pPBgwejV69eYd4iuUwICAEhIASEgBAQAkKgORHg++hbb72lpnRR9644s11+XE/Pnp0Be24d7Km7AVvzMSrHNXQLBlfi6oT5pRY0FCdN9LUn4ZTiyHuX+5tueXYXzMvsF3Eip6VlIt3+/e9YKzuMlADgBveXmDD9ESuHatpW1iMZsNWfEE/FqrzvuQUvFR6KVfeW9/uPY7XoueoTy9uVBps3gdWOHnjbdZGaJFMBMCWAzzL2l8CEp5o3EJmdEBACQkAICAEhIASEQNAE6JVPT3t6+ZsV2mjpgN22bduGjykOmDJlCsrLy5VdmI7euhQXF4PGe7ZrVui4zfbo2O2r0PA/d+5c5SQ+bNiwRtXoAM7xMroAI8PTcX327NnK+Zu24nh1/o5rAQAJ09jOXA+8gTTA09jP8Pw0sHfu3Pmke+VPAMDK9OBfsWKFWlgMJUEhAZUfjCTQs2dPpQrxVXQUgW7duqkF5l04Pra9ceNG1TYVKkw5IMb/oJ97qSgEhIAQEAJCQAgIgWZNgO+2f/jDH9SPkrM7tMO4bp0SZ752Oxz5GbBnHofN03w8XxPnBoQ+0jpnNtbV5GJrRfMQbpxRb0fBvi2hg7DwirUF52GnI8PCFk9uqiA5Be1ckYk0ECkBwHNVf0HBon9GlItnRFsknzM1on0Eanym5yo8UVgZqFpCfH6VPQ0/3rQMSXvWJ8R4ZZDxR+Bbe1e87b4Y1XDirNpvcFn1LPNBtu8H/HxV/E1ARiQEhIAQEAJCQAgIASEQMwK0odIJnE7V9OJnoSG9oKBApXH3Nqr7EwDwWp6z0Qmc6dv53/X19cpBvEOHDspJ25+RnrbdmTNngmH+faWIp02ZXv+sQ7syxQRDhgxRkebjtcS9ACAccFw0NMJ7RwAIpy25RggIASEgBISAEBACQkAIWEWAxn/+GDk1NxuT+vS0qtmot2NLTYEjzwVbxkHYHCVR7186DI3AAVcXfFFqHgUttJZiX/uc6hq0PhS7vOuVmQWYkz0woiAyXS70TM6OSB+REgC8vX0ynFsja0jO+mUybLWLI8IlmEaXesbix4XNI63fqxV2DFr+r2CmLXWEgF8Cm+0dVSSA47ZkDKpdh6urp5nXf2Qt0OY0oSkEhIAQEAJCQAgIASEgBMImwLTw06ZNUynejREAwm6wmV/YLAUAVGEcO3ZM5YeQIgSEgBAQAkJACAgBISAE4oHAe++9p6JF5WZm4saeXZHtaR6GJHtuJuw5NbCn0ihbHw+oZQwmBGqcrbCqKhNFVYkdDcBld2J4WQkyS/fF7D5v7DACW5yRMdDrSZ2Z0Qp22CyfYyQEAHmO4/jjrAmWj9XYYPLY9vAM/CyiffhrfLP7TNyz/xSUVp/wTEnUcoE9FY/u/BZpO5Yl6hRk3HFIYKe9nRIBHLGlo1/tRlxTPQ1O1DQe6cW/AS54KA5HL0MSAkJACAgBISAEhIAQSBQChw4dUqH3GaHdXzj/RJlPpMfZ7AQABw8exJw5c1RIf/4jRQgIASEgBISAEBACQkAIxJoA309nzJihhnHLsKHo4oj1iCLQv9MJR+s02DNLYUuKnXE2AjNrVk3ucXbF12W1CT2nNKcHww/ugqeiLCbzqE5vi1m5gyPad+/0TKTZkizvIxICgGvdX+OS6Q9bPlZjg9mPO4Dq2BitDzg7YnLZaOwsM89PGdGJW9j4c9VunLvkPQtblKaEwPcEim2t8Lb7Iuy35aBX3VZcXT0VKfWGHKzdRgA/mS/IhIAQEAJCQAgIASEgBIRAWATq6uqwZMkSlS7+wgsv9BvSP6wOmuFFzU4AwPD/XAAjRoyAw9EcT1ab4SqUKQkBISAEhIAQEAJCoBkTWLNmDf7xj3+oGV5+ySXof6T5G8dt6Wlw5Dpgy9gHmz02RtpmvKSaPLVKVxssrUjFwWovD80mtxy9BnJdqRhetB62+tikNtja/mxscLWK2IQ7JqeirSvV8vYjIQD4bfVr6LTwHcvHqhtMubQASb3+G7H2/TVca3Ph3po7sOpwUUz6t6LTAfZk/KZ4F3I3f25Fc9KGEPBJ4IAtG++4LkKRvTVOqdupRACZ9YZ3gF8VA+n5QlAICAEhIASEgBAQAkJACIRMgOH/586di379+on3f5D0mp0AIMh5SzUhIASEgBAQAkJACAgBIRBxAnv37sUf//hH8IfKyJEjMa5/X1R/szzi/cZTB/ZWWXBkV8KWUhhPw5Kx2FzYae+IlccSVwTQzpWGIYVrYnIva1NbYUarsyPWd5bLhR7J1qcZiIQA4B87fwzX5sjdh+wnaoCqyLXv7yY+YrsX8/YzvUlilsfqknHRiv/CVlmamBOQUSccgRJbOt5xTcR2e3t0qtuNq6unIa/+8Il5XP8GMOTmhJuTDFgICAEhIASEgBAQAkJACCQiAREAJOJdkzELASEgBISAEBACQkAIJASB3//+9ygsLMRpp52Gm2++GdUrlqK2uGUawm1uN+ytU2DPKIHNndihtBNi8QU5yOOu9vjiWBKO1yVmWoAuzlQMKFob5Gytrbaz3RCsdbextlFDa4MzWsEGm6XtWy0AyLRX4M+zL7R0jMbGUq8ugLtrbLz/n3NOxr/3JOZ+3d7uxssHD6H9+pkRuzfSsBDwReC4LVmJADbZO6Fd/X5cXTUVbev3A6dfBdwiaShk5QgBISAEhIAQEAJCQAgIgWgQEAFANChLH0JACAgBISAEhIAQEAItjsB7772HFStWoFWrVrjjjjuQlZWFihmfATXVLY6F94Ttmemw59pgTysG7IYcwS2eTGwA1DtSsKW+HdYdT8y12dORjF6710cdXl1yNqbnj4hYv73TspBmd1vavtUCgKvcy3DZ9J9ZOkZjY9lPlAFVmyLWvq+GX0v6IV4v2hP1fq3o8EdIxaS1c2Av2W1Fc9KGEAiLQDWceNc9Eevsp6gIANdUT0VH9zHg2SNhtScXCQEhIASEgBAQAkIgkQkwfz3/cTqdiTwNGXuCEYhbAcDhw4dx7733Yv78+Xj22Wdx3XXXwWYz936oqKjA//zP/6jcqv/5z39w5plnJthtCH24S5cuxaWXXoobbrhBzd3j8YTeiFwhBISAEBACQkAICAEhEBECc+bMwYwZM1Tbd911F7p27Yq6g/tR9dWiiPSXyI3a87PgyKqALTlxc2wnMn/j2I+6OmJBqR11qE+4KfW3udF1z8aoj3t32zOwKql9RPrtlJKKNs5US9u2WgDw65o30eXztywdo24s7aYCuNpF3/v/I89NeL4w8YyUTtjwj9IqnLL604jcD2lUCIRD4F3XRKxy9ERmfSmuqZ6Gbve8AZw6KpymWsw1NA6sXbsW06dPx8KFC5WYlKVbt27o06cPxo4di9GjRyMlJeUkJnJWGHiZ6PPmffv24dVXX1Vcm1ORNZAYd9NKW0Y8rulNmzbhgQceULYd7lks//73v/GjH/0If/jDH3DZZZfF1Y2qqanBu+++i9/+9rfo0aMHbr31VlxwwQVYvHgxfv3rX8d8r7ByvfgDv2XLFnV2MWjQIJ/2JrL685//jGeeeUY1NXHiRPzv//6vcnrQ9/hnP/sZ7rvvvri6x7EezK5du/D8889j0qRJjWyXZszMnulorYG3334bP//5z5UDy6OPPgqXy3USOka4nDx5MpYtW6YiXfr7LtXt6efebL6J9r3F8T7yyCPqfvbv3z/WSytg/wkhAOjevTteeeUV9OrVy3RC0XoAAtKMYoVEezCiiEa6EgJCQAgIASEgBIRATAmsXr0a/KHDcuWVVzb8wKvZsA41W76L6djiuXNbsgf2PA/smYdgc/7/fMHxPOBmOrY6Zya+rW2FzeWJFw1gcJ0N7fdvjeqdqU9Kx7S2kTFmZblc6JGcbel8rBYAvFV4H9zffWPpGHVj2Y8fAKp3RaRtX43OTb4cj+6qiWqfVnR2gy0Vd333Ndz75DvGCp7ShrUE/uUaiyWOvkipL8c1vVPQ8+bfWttBM2pt8+bNePrppzF79my/sxowYICqN3DgwEb15Kww8GKIR2Np4FEHX0PWQPCsYlnTSltGvK3p48ePK4MwxUxGp8V4FgAsWrQIt912G8rKyk5aFueddx6Y1i8nJydmS8bK9eJvEoEEAN7G/yuuuAKPP/44cnNzVbMiAPBN96WXXsJzzz13kvNyvAkAeJZ10003KSHMyy+/3HBvjTP76quvcPnllzf86c0338SYMWNOmrxet8uXL28QCTQHAQCfgxdeeAEUOlE0pNd/zDaIAB0nhACAc+CGwi+P9PR0n4tJIgDE6zKTcQkBISAEhIAQEAJCoGUQ2LNnj/qhVFlZiXPPPRfjx49vmHjVonmoK0k8r9JY3Dl7dgbsufWwpxYBtsQzRMeCmdV9HnJ1xsLSxIsEMLyqGnmHo5u3fV+b07HM09HqW6DaG5zRCjaYR8ILp0MrBQCp9iq8PvuEV5fVJf2ODnDmRdeTfaXnfNxTmGb1VCLe3mvlQP8V/454P9KBEGgKgU9co/CFYyBctjpcff2N6NevX1Oaa5bX8iD5/vvvx8qVK9U7JI1R9MLMyMhQEVF5kM6D+b///e/KgGDmLCXG38BLI96MpYFHHFoNWQOh8YpVbSsNuvG2pj/55BNl6ORvYqN3bDwLAP76179i2rRpaswOhwMffPCB+od2KDOxVbTXjZXrxd/Y/QkAaPT88MMPlaiDQonrr79eeUEzzaGUwAR8CQDMroxlBIBDhw7hxz/+MdatW6feN8ze1/i8cB388Ic/xDvvvINbbrkFjPrAZ8dY9u7dqyIFtG/fHr/61a+Qlmb+OysRv7f0s3L11Ver9zVfkesDr4zI14h7AcD69evVZkuoTz75pCnQaG2Ckb8dwfeQiA9G8LOTmkJACAgBISAEhIAQSDwC9fX1KqQhQ6L17t1bKad1qa8oR+Wc6Yk3qViP2G6HIz8D9szjsHmKYz2aFtd/jTMXa6qzsbMycUQYSQ4Xhh89hPSyA9G7Xy4PZrYfgxoLDfV68H3SspBqd1s2FysFAJe5V+Kq6Q9YNjbdkC3FiawHtwE10buH290DcM/BPjhcWWr5fCLV4AR7Kh7athYphSsj1YW0KwQsJTDVOQLznYNVmzwwpXFbygkCBw8eVCF3aYB6+OGH1aG6222+9xs9MHno/Mtf/rKhrpwVBl5R8WYsDTzi0GrIGgiNV6xqW2nLiKc1TTE8w/wzirNxbyLneBYAxGodBNuvlevFX5++BAA856DwjN9PNP7ffvvt6jvLLBVNsHNqafUSRQBQW1urBDw81zJL18H7z9QAtNlSBPDiiy+q1ORmUTL4fcSUBz/96U9VSgFfJRG/t/hMUAhBUUy8pxOKewGA/mHwxBNPqBfav/zlLyflVgi0CVZVVWHWrFn45z//CS4oljPPPBPXXnutypvl/VKtv5C4sfElnIueX2D04LrnnnvUF5jOFcWwNn/84x8xf/58pXhiDhu+qPO/ee1rr72mvuCOHDmiFLzMfcOcXd6qELbDMU6dOhUMO8P6HTp0wOmnn44bb7wRZ511Fux2e8NzkogPRkvb2GW+QkAICAEhIASEQMsiwHdNem21bt0ad955p/LY0qW2cCeqv1nesoBYPFtbagoceS7YMg7C5iixuHVpzh+Bvc6u+KqsNmEgZTiTMXz/drirjkdtzAfz++Lr5K6W99c5JRX5zlTL2rVSAPCr2rfQbcGblo1NN5Q+uR2cGVMsb9dXg0ccbTH5+ERsLd0XtT6b2tFLVS6cs/T9pjYj1wuBqBOY7RyKmc5zVL88P+NZl5TvDWP0qOSBeiCjCs8k6aHH81Ae0BcUFCiM/s4KQzkb9TYoWnX2yZDgfFfmO/PChQuVaHbo0KG4+OKLVeRX73n7O5+l5+m8efOUsdFXvmltcDEaMfwZSzk+hjam16M+m/U3Pr12i4qK8K9//Uud6a5duxbdunXD+eefr/KI63tjXOf0inzvvffw0UcfKYc3nv8OHz5c1afh1PvMmIaGb7/9Vp0xz5gxAxSBDBs2TBnh+AwZ6/tbA1bzz84+kaaIua3feOMNzJkzR83H6vmzD943ntNPmTIFX375ZUBmvvYVIx9G3KC3Ou+Dvm9XXXWVMliZeTWH8gzp/vU1b731llpTZMNzfu5/zz77LLyjGQc67w82XLjuP1x7A5+Zzp07q2jM9AQ+55xzQNtMp06d/G7ZfLa5h73++utqjRpLUwQAoT5j3BunT5+u9hpyp+exP1sQnzGmYPn444/VOuZ6YGGalbFjxyobklmY73D3DF8QQ10v4e5Bvvo3EwB4G//53cN91+x7ymx9Gv/GM5J3330XfB7YF9cI2zv77LPBfr744gtlZzM+K9ddd12jvqxuT7MIdY8Jdo3pZ9qbuf5eCvaZDmT/tPJdaubMmcqrn0Z7GvtdLldD83qNnHbaaepZ/7//+z+1j5pFC6CB/E9/+hOYIoCpi1hCSQHA7zquBe6T/DfFB4G+k0Pdp43j4XP+t7/9TX3PcJ60y1KwyrSeFDl4l40bNyo7MNMh0GbsHQHBynvSlLYSQgDAFzaGXXnmmWcwceJE9QWZmZnZMG9/DwCN8E899ZR6ETMr3rlKjAvxJz/5iXoJ4AspCxc9byZfEPiyzRfzV155peFz3T4fkGuuuUYJBbTgQH/GlzpvEcP+/ftV3c8++8x0jPyS+s1vfoNLL7204aUu0AtBUxaFXCsEhIAQEAJCQAgIASEQGgHmauUPJR7A3X333erAxFiqVy1HbdHO0BqV2j4J2HMzYc+pgT2V+cETL0x9It7aKlc+llekYV91YuRHb+VKxbDCE4d3USl2JxYUjMUxm9PS7rLdbpzqsS60ppUCgL/vfhBJG1ZYOl9H6xRk3LESqIueeONHdZOx7FB000aEC+0sezKeLtqGeH4Q/gAAIABJREFUrK2Lw21CrhMCMSewoPMPMWXPifSeF110kTJ8tuRCAx0P2Gk8fvvtt5WRKlChoYRhenk26nR+/73j66ww1LNRo5HcqrNPHuTTGMAzXrM82yNHjlQhgrt06dIwfX0wb3Y+S2affvqpZQIA3gcaZOjFaFbMxsd6FAw89NBDyljgXXgGTKPphRde2HCea0z14F2fRmfmE+bZty681//9739VqG06ixkLz4t5Rn7JJZc0/NnXGogEf649Rq1gxF59dm4cnxXzZ3tk++CDD550xs7PyIBeyTfccEOjZ8HXM6T5aIMjxQTexcz2EOozxDa5png/KdzwLqNGjVJrgsZmChv0cx/ovD9YYyH7a4q9gYZajoWCHZYJEyaonNdmqZn13EpKStR9op3GzBs4XAFAqM8YuVO4QIOkWaF9h2tGG/T8PWP6eooAeC9btWrV0GS4e4avtRnOeglnD/L3/eItAEhKSmr0jPP+0jZmZgxlu/4EAFxTTJPofV+4T/B7YdWqVabfDzSw8n5pB17dh1XthbPHhLLGElEAoNdBfn7+Sc+yFgfQ+M9nSd8PPh8UT+lSXl6Oxx9/HMXFxY3aCFYAYIx2ZLZmKRzkc24U5oSzT+vxnHfeeeo7Vu95xj6916D+TL+/8XudQoeOHSOTEtDfMxvMZwkhAKDyhzedoUWodKSxnA+5VlX4EgDwGn458UuHX6RcdDpvBZVcfElasGCBUmqYbSQE+MADD6hDXCpduHAZBoNe/PT450vGL37xC6XySE1NVSolhrSg0oRfiFrFxIeFEQRoxKcQQatTOX6297vf/U5tcHypZn+sz0JFKF+OGUaCP4g4D3qUsQR6IQjm5ksdISAEhIAQEAJCQAgIgaYT+Oabb1TuMxZ6jZxxxhknNcrw/0wDIMViAk4nHK3TYM8sgy1pr8WNS3MnEbA5UOTojGVliSEC6OBKw5mFa6J2I4+0Og2LU7tb2p+N0esyWluWXMAqAYDbVou35o0F6qyNDJFxXxs4kqdZytBfY4/b78WsfRQSxX95utaDccs+Amoq43+wMkIh4I9AVnssHve+MnqxjBs3DjSGtdSyfft2de5IYz7zT5t5mQbLxuysMJyzUS0AsOrsk+OnhyAN5aeccor6Nw2wNCDTSElvUJ5/MnKq0elLH8zzeu/zWUbaMjMkGFkFGwGABkB6pXJc9NB+7LHH1Fh4brtjxw48//zzar16G4a3bdumznj57/vuu0/9DuB9pFGA7HgOTIOXdgQzngFzPjzb5vkxz7XpgEYHNp5fG42n2hCze/duNS46hzFCLOvTAEMPxWDOiyPBn1EJuHZp4OG/6RDH+dMQTM9rhoamqKEp89fpMRgxgunVGCWB5+Zc11zvXC8cBxnQSBuoGI1xZE1bgza+M6IEbQ4UM9BjdcyYMaq5cJ4h45oy2iT4d64N5pXXopFICACaam/gvGmnIB/e09LSUuiID74Y63DfXNdc396RLMIRAIT6jHFs9BRmepQhQ4YocQqF+eROAzNtQzTWGcVW2ouXdh/eFxoCaQeqrq5WbdEhleHOuQ/QQ5gl3D3DF7tw10s4fPw9I0YBAFnRGMp7yWeCIiTa0IyiM++2/AkAWJeRUWhL69Gjh1pT3CO5/3PfTU5OVnY17r1cOxQX0cDLe8HvB0ZHYTF+L1jRXjh7TKhrjOP2lQIgWFFPNCMA6DD/y5cvb8Repwfg/qifIe6/FALQDsrvJC0O4ZqZPHmy8thnlB5txw1WAKCfS9pf+d3ICAJcF3xnorCO4iljdJ9w9mnv9USxHkUuXJ+07+rvZUa7MItwwOvJgfuk8Tsj0PdQtD9PGAEAv2SoyuMLFQtFAfoL2tcDoBcKNwqqMLp3b3wYww2fqiVu6H/+85/VzTXeeC5Qvnxrgzw/M74EM0QJF4Xe+Iw5MviSwNQBeXl5DfdUfxHyxw1VrVzANPLzYeAczJQiO3fuVGPkC6Mxn4QIAKL9qEh/QkAICAEhIASEgBA4mQAPvPgOx3c1HhbwR4N3qT9agsqFcwVfhAnY0tPgyHXAlrEPNntZhHtr2c2Xu9rhy+MelNZaa/yNBNVuzlT0K4peJIAvO43DYVuSpVPpm56FFJt5LuhQO7JKAHCJ+xtcO/3Eb3OrirNrJtKvnm9VcwHbedE1GR8Ux7/nfze7Gy/t3482G+YEnJNUEAIJQ+DhVVhaVKlyp7LwED8Y413CzC+EgVp5vmfWVjhno1affWrPYBrTzc5n9cE9w8gbQ4drQ4HZ+SwRWyUA0CkVyIrnzQx3biz8nIapr7/+umF8Ov8vDYw0PjOku7fBk05nNIYyVD+NaDSqUDDAcOY8h6YYQhdtcPn8888bGRq0cYHiBJ4f6zNoGidoHCMvGttHjBihmjJbA5HgbzQwe4+N4+A95Zk6DfQ8yw93/oyMQeOSWR/sR4sQKITgWXug9BmaDx3sjGGp2RbvKe8lx0xHQd4rlnCeIUbooN2AtgezdMZ6bfC+R0IA0FR7AyNxGI2uwWxprE8DIKMl0zvXu4QqAAjnGaORkUZBGpYZmpyRn41FP0/ae5mf6b/RqMi1ZnyOjWMwphoJZ8/wxzCc9RIuH3/jMAoAaNuisV5H96AAhwIZf8+YPwEA7XJcG9qQr59fMqeQwTvfvNHeZ9zjdB9WtRfOHhPqGuNcE0kAwPHq59l4X/Q6pXiD+zujN/C/aR/lnqP/xuv5XUbBjLdhPFgBACPfUFjG7w5vQZFu25iiIJx92vgewe8Qb9uscQ362tcYoYTO4UaH72D2y2jWSSgBgDH0Aw9XGVqCylhfAgC9UHzdAOMXu/FLQS9Ebmzc/BnuRBfjSzBVIN75yvSXhtni1JsoXzL4QhlIOcc+dX+MIGB8ObTyB0I0F5z0JQSEgBAQAkJACAiB5kKAOf/4TscfxX369FH5HM1K7fYtqF63urlMOyHmYW+VBUd2JWwp8W/cSwigZoO0e7DN1gGrj1XH/RR6OZLRc/f6qIyzNO9ULEw74aFiVemckop8Z6olzVklAHiq7m2cOv91S8akG8n8aSvYXTMtbdNXY39LugN/LtoXlb6a0slP61Nw5eoZsJftb0ozcq0QiD8Cl78EjPyx8sik5zULDZjG0OfxN+jIjCiY8z1tODAbgfFw3qytcM5GrT77XL16tfLeZqh673zCek76EN14nurvfJbXWSUAWLFihTJUGB22vFnrvvT4aLg1M3oYr6NnKY32LDSM0BGMggF6EtKTn8aL3r17N8qvbLyeAmPW5/lzsOkhzNZAJPhTVMDz9q1bt/o0FOtzcJ7dhzN/OuzRqO8rvzRZ6TDTvIfeogqz50XzoeiIz44xxbCvNRXOM6TXFA3h9F6ld7OxaFEGvZwjIQAItFsFsjf44uOrXeNapbF24MCBJ1UNVQDgy7Do7xnjWtP3iznKmcaZgh7v+xyIj/Fz72efAoFw9gxvgZCxj3DWS7h8/M1dP7MU+FBkxAgtN998M+bOnauiIPgSO+k2/QkArrvuupOeBS1U4Xo0e37NorjoPqxoL9w9Jpw1lmgCAO3IzMgu2oNff5dQsKm9/WlfZXRz/mMUanB/ZZpMoyjA1x5r9r2lnwlGkaGYavTo0SoFh6/nKJx92jgeMzswPzdbg8ZnSD8zFE0FSpMSyr5jZd2EEgBw4josB78gdegRCgO46P7xj380+tLUahxvBZHZJm5Ucfl7gfT1Bem90ZmpzAIJAHiIzM2bh8g0+POHEKMe6HxEobwQWLlIpC0hIASEgBAQAkJACAiBkwnwBw7D4jFaFMPh8VDPrFQv/xq1e3YLwhgQsLndsLdOgT2jBDb3gRiMoPl3WeYqwOdlDlTX18f1ZAfAhS57v4vKGJd1HIN99sYHvU3pOMftRndPVlOaaLjWKgHA3/Y8BM/6pZaMiY24+uUhbcIsy9rz19Annkn4TWFpVPoKt5M0mx1vHjmOzmunhtuEXCcE4ptA/x8At32kxrhu3TolAuBBPJ1s6EndkkqkBQDhnI1affapD+aDua/M5a4NC4EM/IE+DzYFgB6f8WzYe6ze94nntvROpEEkUKEhUkd11dFttVctfz8wdDINxQx9bTRUaiM7I44Zo8L668+fCCTQOPl5sPx16oqcnByfTm56HdFbuinzZ6jnYIrx3NxX/UDPm9maCucZCrSmtOGRXrahnPcHGy7cOP9o2Bu0MZqe3L7WaqgCAL3GQn3GaLTWaaQ1B3r3jh8/HhMmTEBBQYFKo2FW6GTKdcuIzBS3MOoHn1k+r8ZnI9D9ZduB1pqx/0Dtma2XcPn4e5a07YrGfhpemf7goosuUiIcRsXg37ivMiqLWfEnADBzltV7BAUHZilw/AkArGhP77Gh7jHhrLFEEwBocQYjPmixFFOb/+QnP1FO2ZMmTWpYAjNnzlQpYLQTNoVZFPtR+GRMC8ALgo0AwFQ6jHJDwZwuTBVBoSi/LxlBx5iOIpx92td4jGs7kADAW+jXlDROwXzPhVMn4QQAegO999571Xx5E7iJmwkAAt0gXzc5GAGA8eXFCN7fl5kvAQAXNPPGvvbaaw1hVcxuZigvBOEsBrlGCAgBISAEhIAQEAJCIDgCVDPzhw4PD5iuqWPHjj4vrJw1BfVVVcE1LLUiRsCemQ57rg32tGLAXhGxflpiw/WOdGysy8fG8viOBjCkth7tDmyP+C06ntMN8zP6WNaP3WbDmemtLGnPKgHAewvHANXW3e+sh7Nhs0U+Vcrnnkvx88L4FqvcZkvD7d8uhPPgNkvuuTQiBOKSQGou8OvvI1t89913SgTA87FBgwbh6quvjsthR2JQ+qywbdu2ph7Jvvo0O/M0MziFczZqZrhtytmnMWdzIIbBGqB9neka2w9WABBISMA2vdkyjP9dd92lvGIDFaMAgN6SDFtPb9fp06ertAC6UAzA3OU886bRJdB9MOvXbA1Egn8gJzeOzWz84cx//vzg0gNFSgAQzjMUzJoyMwgGMhqHIgCIpr0hmLUaqgDAaIwO5RljXRrlaGvhP1pso9u44IILlB2JHrssXJNr165VKQPocOqrhLI3me0ZOje6WfvhrJem8PE1R93m0aNHVVRsRuCmxzWjATCtAvctRod4/vnnwQjX3sWfAMBMYKXXDdsxi5btTwBgRXvGaDeB1hg/N+4xoawxXhtNAYAxWrr3vIzr2N+cteiE514UKtHg7isii7cXPO2m/H6kV71RKODre9vXvsc9jKIDigA2bNjQaLgDBgzA008/3RBtJJx9Otz3CONAgtn7gllbkayTkAIAqoKYP4cqEB1ygjkaohkBwCoBgFHNwhc9Ll6GyWnTpg369u2rUhww0gFfdkQAEMlHQdoWAkJACAgBISAEhEBwBL755ht1mMDCA2oeVPsqdSVHULVoXnAN//9aOyursbOiCqW1dch2OtDF40a+2xlSG1LZPwF7fhYcWRWwJRcJKgsJHHF1woI4dqymIX1YeQVySyIfkeObgvNR5DCPChIO8n7p2Ui2ucK5tNE1VggAJrjX4obpJ/LiWlGSzspHynnTrWjKbxtrPCNxz+5c1NTVRryvcDv42/E69F75n3Avl+uEQGIReGg50OH0hjHTc5QiAHrk9evXT4VkZz7n5l605ywPwL1zkvube7ACgHC84gIdaIfq/BSMcctsroGuC/R5sAKAQN63HJsvAUAoaV6958i1vmzZMhUmmSG2taGSebbvvPNO0AhHMYCvM2gzZv4EAP4iHITKP9wIAMZ+IjH/QPtFOAb2cJ6hQGvKGDY7lPP+YAUA0bY3BNozeF/CFQA05RmjEZNRZmhX4XPG6H0sxtTSxqgc9DDmb3saO7t27arS/DE9yX333RfTCABm6yUYEU6g58H7c90mGXh7bnMf+ulPfwp6y9Owy32KQiVjSVQBQCh7rDezYNYYr0k0AYDxmX3llVcwZMgQldKGQhamgmD0F10oZKPHP4U0FIkwegZTn1A40KtX49R4wUYAMHJm9He2uWDBAvUcL1q0SH1Mp3DuzxTzhLNPG+fo6/sxkLAgmL0v1OfQ6voJKQAgBGMqAOaBYOilDz74oJGRPFDuBwoJmJ+CN9IYsj+aEQB0Pg3mo2FYFRr+jYUvf3y4+EIYyguB1QtF2hMCQkAICAEhIASEgBAAdu/eDQpPqYIfNWqUyhXqr9Ru34LqdYFDg+o2VpaVY8PxypOaPCM9Gd2Tk+QWWEzAluyBPc8De+Yh2JyHLW69ZTZX68zB2pocbK+wzjvcSpLJDjeGHdmPtOOHrGz2pLYqsjphbtYAy/rokpKK1s7UJrdnhQDgf+r/iZ7z/tLksegGsh5Ng61uoWXtmTVU6O6New4Nwv6Kkoj2E27jl9lTcf+WVfDsXhNuE3KdEEg8Ape/BIz8caNx8wyMKZYYXpeHxhQB+POaTLxJm4+Yc6ZhxZdRxeyqYAUA4ZyNBjrQDlUAEEy+bLM5BjLw+/ucZ77PPfecMgoYU8OazS2Y8el7pMNO0zjPcMc0SpgZOUJdmzRw8NyXRhQaWjjmpKQkZYT7+OOP8fbbb+PMM88M2Ky/XMr83UIPTl9py7wb98dXh872N/+NGzeqNGk86zYL723sz2z+fPaffPJJ5f1pzC0dEIKfCuEIAMJ5hnSu7BEjRpgy1wYzereGct7PdcDw9kZjldmajra9IRIpAIJZY6GsBRrR6UVMdps2bVJritE59DNGu8wPfvCDk9ID8PlmHaPndDh7hq/c5ZxDOOvFaj4chz8BAD83iiWeffZZXHfddY1ysieaAKCystLSPcZsjdHRlyWaAoBQngt/dRmt5o477lDPBVPV3Hjjjeq9jN9TLldjYbp+TuigvWTJEvXd+MILLyA9Pb1RF+EIALzHyAg8jz32GGbMmAGKE5gSIJx9mu0Ges8IJADQqRKYjiDQ95xV9yXUdhJWAMCJ0vuKikhjKBfjl6Z+0eCC5EFt9+7dG/HhZs+QrQcOHFAvE1QYB7rxVr8E+1tk3DT4OQUOLKG8EIS6EKS+EBACQkAICAEhIASEgH8CPEhkaDr+4GCkJh4CBCrVK5agtjg4L/OD1bWYedjcfdphs+GyvAw4bbZAXcrnYRKwZ2fAnlsPe2oRYItP43WYU4vJZftdXbC4tC4mfQfqNNOVguF7t8BVHdlUEN8WnIttjsxAwwnq81y3G6d4soKq66+SFQKAN/f+AsnrvmryWNiAZ1Q7JA+ZYklbvhopc+Ti3vIrsPHonoj2E27jL1c6MHjZh+FeLtcJgcQlcPqVwC3vnzR+HqbSMEPRJb0wr7nmGmRkZCTuPIMYudHJ6cEHH1Rnlf6ED7t27VKhb6dMmdLIuG1m3AznbNTqs096V/Jsk963jOg6cuTIRlR4/snoDw899JAKO02DA41lgQ7mP//8c2WMuOKKK04yspIRDfRkEkgAoMdHVnzXp5OWsRg9XxmlYcyYMTA6lXFuvG/GfMS8nsaTu+++W61jGkLIlf+fmZmpPCi9Q2hv3rxZGczbt2/fkA5CG1XIhg5ixj6mTp2qWOm8y4yYYbYGIsHfOH+zsdGgT2MIjYQcIw1G/A0V6vy18IL3mJGAvY1JdAjk/Jlzmmf//tKy8Z6EIwAI5xmicZZrYvny5aZr6osvvmiI7mA879cGNy2ayM/Pb1iKbJOsP/vss4ACgGjbG4yGVF+pGEKNABDOM6ZFIx999BFef/11ZbQ0Fq6Txx9/XBkLubboOewvyobx2TcKAMLZM/x9FYSzXsLhw73HXwkkAOBeTa7cpzt06KCM2kOHDm1oMtEEABx4qHsMn0kKk4JdY4ksANDCHnJiNIzf/va3jb5PjWtJi45uvvlm9d3HKBL8bvQWvgQrANAe/Uw3we95YzFGxNACgHD2abYZ6D0jkABAf2+TTygCuyBeDS2rktACAOOmo4kYv2T4ssEXLL5UUSXJDV4b+RmSgi8hDB3Bl6uHH34YbrdbNRPNCAAMWcH8ThQncPPo37+/CnHGHzxvvPGGEibofFAiALBs3UtDQkAICAEhIASEgBAImQAPJletWqW8WJjTzDvknVmDlXOmob4iOCPjumMVWH3Md93hmanokNT0EOAhT7ylXWC3w9E6A/as47B5ilva7C2db7WrNVZWZqC4Kv4EFa1dqTincK2l8/VurCqzPWZnn2FJHxQBnZHeqsltWSEAeP+LC1FfGdy+FmjAWY+5Yav5OlC1Jn1+f/1kfHWwsEltROLikfYUPL5rEzK2R3b+kRi7tCkELCGQ2Q542vzZPHTokDqU37FjBzp16qREAEyR2ZwLnZTuv/9+ZSSnBziNTfQezs7OVh6pzOlL71V6g9Nr+MiRIyqNKL1WeZbIYmbcDOds1GoBgNHBiUYjGjEZgpvv0jR80RjH/NLt2rXDq6++CobhZgl0MK8P/IuLi9WZ7+WXX67Odvl3ngfT+EpDXSABgFGAwL7pWXjuueeq81muQRogeCY7ceJEdZasjWjasWz9+vXqtwEN3TQOkTnvBesaBQiMIEYjNg1ojPZAwyN/V9BAwnNgRqllmjGeUVMEwv61QY6CGI7r0ksvVXPkbxLOmUZ1GkDOOussn2sgUvy1wIH8adi/5ZZbFBveUz6/L774IrKyspTog2s0nPkbDbCcOyNlcE+oq6tT95l9MG+7kZm/fSIcAUA4zxDH8Mknn6i1TlECw6VrYQmN/1wHXDcsxvN+bVheuHAhGG2Cjo+M2EDnR4pTZs6cqdZ0oAgAsbA3aLGKNsh534dQBQC8PtRnjNdoYQxtQXxmaAuicyjTInD/ZGjys88+W0UI4R5EcQqjSpP37bffrtYww7ovXrxYPcN81liMAoBw9wx/azOc9RIOH39jCCQA4LXG9BLkyP1VR7RORAFAOHtMKGssLy9PIdeGZD773P/5ve7re87sO5jvAIxE4Z0CPZLvRVzntKtyD+ezwqg0viLeaE948qQgiN/B3gIcX/M125f53PE7haIvPsfDhw9Xwkg+m/PmzVN/ozhUvzOEu08Hes8IJABgihC+exiFeJG8J+G0ndACAE7YqH7z/tLk/1NFy42dL8dmhQpCvjAZf0hEUwBg3DS9x8eXJL4orFmzRr04aZWpr5f6cBaAXCMEhIAQEAJCQAgIASEQmABzjfHAhQdxPJArKCgIeFH9sTJUzp8VsJ6usKqsHN+ahP/Xnw/NSEFnzwnBqpToELClpsCR54It4yBsjvgMHR4dEk3pxYbdzq5YWlbTlEYicm2BKw1nFEY25PqmDsOxyfl9jsSmTKRfejaSbU0TATVVADA26VvcMu2epkyj4drk8R3g6f+pJW35auQpx72YtndXRPsIp/Hf1CTh/CXvA/XxGSUjnDnJNUIgLAK/3AC0PtX0Unqevffee8oARMMwRQDeaTPD6jOOL6KRlx52vs4w9dB5XshQvDRWGc8zfRk3Qz0btVoAwHHTeEEPbRoFzAqFAfQqpTBAewwGOpjngT/zDVME4V1oYGEaCRqGAwkAeC3PZ1mPxg6zwqgF9O6jx7AuNI7QEPGLX/yiUXRa4/X0gKRhQAuHjUIPs37Gjh2r1kCrVidEf+yDBm46jRkj4OprH3nkEeXYpiMD+FoDkeAfaGxm9zTU+XOeDI/Oeer87d7czM72fT3m4QgA2FaozxCv8bc+aTCikYze/EYBAJny/7lutUOgngvXxmWXXabudyABQCzsDdpgd/XVV6vx8XezsejnOdAWzLD82qgXzjPmb+7s29tz3RjW3nts3I/Gjx+vnnHuAcaQ5uHsGf7mHu56CXUP8jeGYAQAvN74HBtT1ySiACCcPSbUNcY+vNc/jfkUjZkxixcBAMetI+3wvydMmGAa1p+f0TDP70gKBBgVghFgjBFM9LoLNgKAv+eBbVEYReEghWH6nSGcfTrQe0YgAYAWPhnttoH2uGh/nvACAALTikNuPmZhZqgwnDVrljKi84uehSowho8YPXp0g+e/v4WoP4vESzA3DXqUffjhh2BkAn4R8Qvm+uuvV2Gi+KLHDeG+++5TajRfIZ2ivXikPyEgBISAEBACQkAItAQCTDtFbxwWHj7rMG6B5l5buBPV3ywPVK3h88LKaiwsOeaz/sTcDKQ7TijFpUSfgD03E/acGthTdgG2+ugPIMF7rHC1xZLyFByuiS8hwCnOFPQtWhcxujXp+ZiZe8Irr6mla2oaWjlSmtRMUwUAj+F99J77apPGoC/OfpynRSstacuskT+47sG7QaZgidggvBrubffgub270eq7+dHqUvoRAvFN4Po3gSE3+RwjjZYUAdBTll50PMcLRoQZ35P2PzoavJg7l7ltGbWURjUaAnlWePrpp4NGQHrCaa9CY2v+jJuhnI1G4uyT46TXNo24PJ+lhzMN2vS4P//883HrrbeedG8DHcyzTT2vt956C/R67tmzp/KupFF4+vTpyvgejABAj4/efIzGyrYYZYGGDOYXZnu+on/RC5+iDXqF8lyXAg16PnIc9MzXnp76XtFIQQa8x8wlzsL6NGRccsklJ/XDNcGz79dee01dQ8MIz7VpCKZXubF9f2sgEvw5dqZbYBTbOXPmqIgF/u4p64c6f17DNckzf6a9oMGWxh9/Z/u+nrJwBQDGtRasfcG4phj1gWuKBjGKd2jIp3e5mTcv7xPXob6G64k2Av7DvYHrJJAAgH1H296gw9hzvzJLcRGOAEDfx1CfMb0v0LN/2bJl6lnmumQUD+/vET5ffG4pOpg/f76qy+eRv/u539KwyXQODPVNwVGPHj0alpe+V6HuGb7Wp/e9D2a9sK1Q+fjqP1gBAK/nXkSBE+831/J1112nIixoT2jasViCcbRlPUa4YMQbYzEzvlrdnu4v1D0mlDWmn0eusffff19995EPo/4wAo43s3gSAHCsTD/D54iOymZh/TVDfW902hdG3vAuwQoAjPsnv9/57sCx8F2IaXj4HFPk551iIJTvewvfAAAgAElEQVR3nUDrk5/7EwBw7TOCCKMfmO15vp6zaP89bgUA0QYh/QkBISAEhIAQEAJCQAgIAW8C9MSitxJ/SPBwkocAwZbqNatQu3NbsNVVvekHj+Jw7ckeod2S3Ric3jTDX0gDkcq+CTidcLROgz2zDLakvUIqFAJ2N3bYCrDqWHyJAGiUPbX421BmElLd7e3PxnpX08P357mT0M3jP3dnoIE1VQDwxv5HkbJmcaBuAn6ecnkHJJ0aOe//t5Nuw8tFBwKOI5oVflGfgh+s/Ay28iPR7Fb6EgLxTeCcHwJXv+J3jMxzTBEABZkMzcxD365du8b3vGR0QkAICIEWSIDiCHo2U7xgFv67BSKRKQsBIdBMCeioJ0yBQ9GDtxghXqYtAoB4uRMyDiEgBISAEBACQkAICIG4IkC1P43/VNQzd+CkSZNCGl/lwrmoPxpa2PhpW3diR219Q25Rl82GU5LdGJCWHFLfUjk6BGzpaXDkOmBL3weboyw6nTaDXo65OmDRMdf/Y+88wOQqy/Z/nzN9d7bXlE0lvSeEACmElhBERBFBUSwoQogURQVBUT5BQcXPAqIi/gUVBD9RaQnphIQSEkJCElJI3ZSdbLLZbK/zv+4Tz3p29sycc2Zmd2d3n/e6ciXZeevvLWf2PPf7PKhvTR3351PDbgwO7eoUui1peVhSOCvhut2KgmkZiQkJEhUA/O3NyxCuje6pxO4gc+6tBxo7R3Txkv8z+GFp4n20OxarfAWqG789cQolWxdbZZXPhUDfIzBgEvBte55A9JucvIVNEYDxFmbfAycjFgJCQAikHgHG/+YN4ZEjR+Kee+7p4HU59XosPRICQkAIOCdAcerDDz+shQnVQ5Y4r6VrSogAoGs4SytCQAgIASEgBISAEBACPYwAQzRR1duvXz9Q1ev3++2PoLkZ9Uuc3W4trarGHzZtRUtrK66fPB65wXRx+W+feLfnVAuy4cppgJJW2u196QkdCLvSsTvcD9tqm1Kmu+c0t6L4+P5O6U9p/7Ow2dsv4bonZuQgoHR0p2i34kQEABd6d+Ari2+021TUfOnXlsA76N8J12NWwTr/ZfhGafuYs53SkM1KFyrpuG7rKrgqDtosIdmEQB8k8FAl4M+wNXC6F6b7b7qVpXvmCRMm2ConmYSAEBACQqBrCPzrX//CAw88oLnLnzx5ctc0Kq0IASEgBLqQgB4u4+qrr8b111+fsrf/iUQEAF24MKQpISAEhIAQEAJCQAgIgZ5BYOnSpeAft9uNhQsXarHGnKTW8mNofOt1J0Xwjw92Y1PZMZzZrwiXjxTXto7gpVBmxeuFWpgGNesUFM+xFOpZanbllGcwVlalRt9ciguza6uRc+po0jvU6s/C4uK5Cdc7PC2IfHf84UASEQDcjb9jwopHEh5Dzr2VQOOehOuJrGC7byYWHu2P+pbGpNcdT4V/rm7GqPc6R+gQT3+kjBBIWQKLlgIjL7TdvRdffBGvvfaalp8igKlTp9ouKxmFgBAQAkKgcwnU1tZqYQBUVdX+diSi79yuSe1CQAgIgYQJNDc342c/+xl27dqFBx98EHl5eQnX2ZkViACgM+lK3UJACAgBISAEhIAQEAI9jgBv/fP2PxNdzE6ZMsXxGJo/3InmD7baLrfzxEn8ect2uFUVN585CXkBB94GbLciGbuagJqVATVPgRo8Cqh1Xd18j2mv1Z2NbS35+LCu+70BpLl9mH3iKNI6IU770X7TsNHnTEwUOYkFPh+G+bLinttEBAB/KP8e0jevibttFgx+cSA8xc68o9hp8Kh7JBaemokjtSfsZO/UPJ9Wg7h513r4jnZOiINO7bxULgS6g8BHfwRc/G1HLS9ZsgTLly/Xylx55ZWYMWOGo/KSWQgIASEgBDqPAA1jX//617Fo0SLMnz+/8xqSmoWAEBACXUxg/fr1+M53vqN5Opk+fXoXt+68OREAOGcmJYSAEBACQkAICAEhIAR6KYHDhw/jkUceQVNTEy666CLMmzcvrpE2bXgLLUcP2y775/c/wM7jFZg7eCAuGFJiu5xk7DkE1KJsuLLroQQO9ZxOd3FPj3uG4vWq1i5utWNzOZ40zD6yE66W5AoSwt50vNL/ooTG51FVTA3mx11HIgKAv739MYSrT8XdNlQFOfccAZqOxF+HScl6NQOLGq7F1srk1htPJ39br2Lqhr/HU1TKCIG+S2DylcCXnnM8/hUrVmDx4sVaucsvvxyzZs1yXIcUEAJCQAgIASEgBISAEBACvZWACAB668zKuISAEBACQkAICAEhIAQcEaDR/9FHH8WhQ4cwadIkXHvttY7KGzM3rFiCcF2trfJ0+0/3/9l+H26eNgk+d+rEr7Y1AMnkiIDi90Mt8EPNOgHFXeGobF/I3OzJx3uN2ShtSK7x3Sm7Yk8Q55RucVrMMv+xoslYHxhsmS9WhkkZufAr7rjqiFcAMNe7CzcuviGuNvVCGTcOgDvnxYTqMCv8TSzC6+UHk16vkwrnqem4a/82BA9scFJM8goBIUACuUOA78cXFmTNmjV44YXTXkUWLFiA888/X5gKASEgBISAEBACQkAICAEhACAlBQCPPfaYTI4QEAJCQAgIASEgBISAEOhyAnv27EH//v2xcOFCeL3euNoPN9SjYdkrtso2t7biife2ovRUNT5yxlDMGFBsq5xk6h0E1JxMqLlhqMFDgNK9Bu9UI3rUPQxvVbd0a7cGe9IxtfT95PbB7cPyARejQYlf6DM8PYh8V1pc/YpXAHCn8jwmL/9lXG2ykJrlQ9Yt24HmyrjrMCv4gGsRXijrXuP/z5q8mPP2M0kdl1QmBPocgR8eBjLj+w705ptv4h//+IeGbNiwYX0OnQxYCAgBISAEhIAQEAJCoPsJ3Hjjjd3fiYgepKQA4Fvf+lbKgZIOCQEhIASEgBAQAkJACPR+Ah6PRzP+DxgwIO7BtobK0Lh+na3y60qPYPGH+zAwI4gbpk6wVUYy9UICqgpXYSbU7Foo/u53Y54qhBs8xXinPh3lTc3d1qWR7jSMO7Q1qe1XFI7HG2nD466z0OfDUF9WXOXjFQD8/sQPkLFpVVxtslDm1/rBFXw57vJmBX/jvQlPHrYfaiWpjQOY6grgR4cPIHf3mmRXLfUJgb5H4MaXgLEL4h73hg0b8Le//S3u8lJQCAgBISAEhIAQEAJCQAgkQuChhx5KpHinlE1JAQBvXkkSAkJACAgBISAEhIAQEALdQSDR22PNu3egecc2y66famjEHzZtRUV9Pa4eOxLjCvIsy0iG3k9ASU+DK98LJbMciiu5t6V7JD3FjYOuwdhY3X0igAmqD2cc+SB5+BQVawbNR5USn5cRr6piSjA/rv7EKwB4ZsPHgcqTcbXpGpiBzOveAMLJ83LxjP+L+EXpibj6k4xC97YGcNmGfwKNNcmoTuoQAkLgsvuBeXclxEHeJSaETwoLASEgBISAEBACQkAIJEAg0XeJCTQdtWhKCgA6Y6BSpxAQAkJACAgBISAEhIAQ6AoCTRvfRsuRQ5ZNLdt7AK8dOIRReTm4dvxoy/ySoe8RUPOyoOY2Q007yOBtfQ+AYcS1ngFYV+tFTUtrt3A4M+xCSWh30tquLBiDtekj465vckYufIrbcfl4BACzvHuwaPH1jtvSC2R9vRCqb0nc5SMLLvFfje+X1ietPicVlahe/Lr8OPpvX+qkmOQVAkLAisCUq4Avyg1+K0zyuRAQAkJACAgBISAEhIAQsEtABAB2SUk+ISAEhIAQEAJCQAgIASFgg0DDqqUI11THzHm0pha/3bgFLa2t+NLkcRiSlWmjZsnSZwm43XAVBqFmVUPxlfVZDGE1gD3KALxfk7yb5E5gzmxqRuGJ5MWbf2vwfBxX/E660Jb3jPQM5LkCjsvGIwD4lvovTF32v47bYgHPqBwEP7EirrJmhd72X4JbS31Jq89JRbchHZ/eshTqqaNOikleISAE7BAoHAnck0RPK3balDxCQAgIASEgBISAEBACQqAXExABQC+eXBmaEBACQkAICAEhIASEQBcTaG5G/ZIXLBv99849eOdIGab1K8THRsYfC9yyIcnQ6wgoGelw5bugBI9BccUWmvS6wf9nQFWeEqyqVtHaxU4RPKobs6srkVUVSgra6rwReC1jbFx1Ffn8GOJzLhyKRwDwu4r/Qea78Rnxs76VB9W1LK4xRhba5TsLC0PDUN1Ul5T67FbihYonq+oxfPOLdotIPiEgBOIh8JNTgC8YT0kpIwSEgBAQAkJACAgBISAEhEAEgZQXAJSWlmLTpk04fvw4Wltb4fF4UFJSgqlTpyIjI8PxhFZWVmL9+vU4evQompqaoKoqMjMzMWXKFAwZMqRDfS0tLdi4cSN27Nih5ff7/Zg4cSLGjBmjlY1M7777LjZv3owZM2Zg9Ghx5ep4gqSAEBACQkAICAEhIAR6MIHWiuNoXPdazBHsOVmJ//feNi3PLdMnIz/N+S3eHoxIup5EAmpBFlw5TVAYIqCPpVZXJj5oLcSuuq71BhB0+zHreCkC9VVJIb5x0EU4qqY7rsunqpgczHdcLh4BwDPvfhKoOO64Le/UAqTPf9VxObMCx9xDcXPVBThYU56U+uxW8nkliK/uWAfPseSFf7DbtuQTAn2OwO1rgaHn9Llhy4CFgBAQAkJACAgBIdCXCOzcuRNr1661NeTc3Fxccskl8Pmie4F76623sG3b6XdsVmnAgAGYN29eW7by8nK8/vrrOHnyJBRFQVFREc455xxkZWV1qKq6uhqvvPIKvF6vZZ+s+tFVn6e0AICG+q1btyIc7ni1g5Dnzp0LTpjddOjQIaxatQqNjY0dinByx40bh+nTp7f7TO8Djfn8jP//4IMPTPNykSxZsgTBYFBbRBQrSBICQkAICAEhIASEgBDoOwRaDuxF05ZNMQf8zNad2FZ+HHMGDcBFQwf1HTgy0k4joHi9UAvToGadguI51mntpGLFFZ4heK2qa10B5HnSMOvQB1DDLQkjqcsZipVZE+OqZ3JGLnyK21FZpwKAs737cdviLzhqQ8+cfVcWFKyKq6yxULPiw6KmL+G9k4cTrstJBU/UARM2/sNJEckrBIRAIgSueQw494ZEapCyQkAICAEhIASEgBAQAilOwIkAgAb5iy++OKat1YkAYNiwYTjvvPM0QrwsTnsu04UXXqj9vXz5cu3v+fPndxABsB3ahmfNmoXhw3uGJ8+UFQDQWL9ixQrt1v+oUaMwefJk7fZ9RUUF1q1bh1AohOzsbCxYsED7uVXi7f3FixeDio7+/ftj9uzZSEtLA2/4Ux3Cm/sUAVxwwQVtooKqqipN0cE+XHrppZqngFOnTuHll1/Wbv+zbaMXAipF9uzZoy2gwYMHW3VJPhcCQkAICAEhIASEgBDoZQSatr6Hln17oo7q/WPH8ey2nQh6Pfja9MkIuJ0Z73oZLhlOJxBQszKg5ilQg0cBtWtdpXfCcGxV2eLOw+amHBxo6DpvAP09Qcwo3WKrf1aZ3i85Hwdczt35j0jPQK7LmQcRpwKAb6gvYvqyn1kNocPn/ln9EJj9suNyZgXuUhZh1bGu83LxUTWIO/a+h7TS95LSf6lECAgBmwTO+xpw5S9sZpZsQkAICAEhIASEgBAQAr2RwPbt2/H2228jEAhoxv+cnJyEhsm6aAOmNwFe3NbtyRs2bNC8uY8dO1bz6M6kiwnoBX7atGlt7dJD/auvvqrZpFmHy+VKqE9dVThlBQA0pu/atUtzy3/++ee346HftG9oaLBtbD9y5Iim3qDhni4jONnGtHTpUjDcgHGy9+/fj9WrV2tKD93NBNukkIBCAKNYgIIE1kFFCvvbUxZAVy00aUcICAEhIASEgBAQAn2BQOObr6P1ePQb2H/Y9D72V1bh0jOG4OwB/foCEhljNxJQi7Lhyq6HEjjUjb3ouqZD7qF4o7q1yxoc6knH5NL3E26vIasEy3OmOq6nyO/HEK8z4YBTAcBjlQ8ge8NSx33LvicApWWd43KRBR5yL8LzR7vO+P/LRg/OWf+3hPstFQgBIRAHgZEXAIuWxVFQiggBISAEhIAQEAJCQAj0BgK6HZcXt5Nx057eBt544w243W5NTFBYWKhhYv006DNU/MyZMzFy5Ejt57p3gshQAfQsf/DgwXY24Z7AO2UFALHg6Ub4EydOtJucWGV0jwK8xW8WM0JXdhgnVp9sY5yJaG2vXLkShw8fbreIesICkD4KASEgBISAEBACQkAIJI9Aw7JXEG6oN63w7cNH8eKuvSgOpmPhtPhcfievp1JTXyKg+P1QC/xQs05AcVf06qE3egqxsT4DZU3NXTLOUa4Axh62F28wVod2lMzBhy5nNxv8Lhcmpec5GqdTAcAz710NHA85aiMwbwD80150VMYs8++9X8UTh48mXI+dCmaqafj+oQ+RvecNO9kljxAQAp1BILMY+GHXhvrojGFInUJACAgBISAEhIAQEALOCdCLO43yvGw9dOhQLQR8Iqm6ulrz8F5TU4NJkyZhypQpbdVFs/Oa2YTLysq0y98DBw5MuE+JjCeesj1SAKC7W6BrfqNqIxYA/YY+3fybeQCgAX/fvn0YP348pk+frlVlJhow8wCg5+OipCpFkhAQAkJACAgBISAEhEDfIxBubEDDUnOX17VNzfjtxi2oqK/HVWNGYEJhft8DJCNOCQJqTibU3DDU4GFAaUyJPiW9E4qKQ66heKe6a0QAExUvhh/dkdAwmjL7YWnuWY7rmJKRB69i3/2gEwHAmZ6DuGPJdY77lP09F5SmdxyXMxb4u//z+FnpyYTqsFv4hy1+zF//HNDSdSEk7PZN8gmBPkfggRAQlO9IfW7eZcBCQAgIASEgBIRAnyfwwQcfaC746aJ//vz5mrv9RJJ+6dt4wdtY35IlS7RL3bE8ANBTAG3Hx44d01z/5+U5E+An0v9klO1RAgDCprF9/fr1qKqq0tz1n3WWvZckLEs3DQcOHED//v0xe/ZspKWlaa4e9uzZoy0sr9fbLqYE3fy//PLLWtiABQsWICMjQ3P9b/wZ66AqhT9PxqJMxqRKHUJACAgBISAEhIAQEAJdT6D1xHE0vvGaacOr9pdixb6DGJGbjc9NGNP1nZMWhUAkAUWBqygLanYtFP+RXsmn3tMfb9b6UdnS0unjm96qYOCxPQm18+GAmdjhcWb4GpmegRxXwHa7TgQAt7lextlLf2K7bmZMu3wgfONecFQmMvNy/ydxT2nnG+NHqj48HCpD0Y4VCfVXCgsBIZBEAre+BgyXizVJJCpVCQEhIASEgBAQAkIg5QnU1tZqodcrKysxceJETJs2LaE+65fIGxsbNQP/GWec0aE+XSBgbC/yZ3qY+FGjRmHGjBkJ9ak7CvcYAYAOnpBokOek0G0D/2030YUE4z3s3bsX9B6gJ3oFyMrK0kQB+fntX7hQbLB161aMHj1a8wzA/1OJMm7cOO3/H374IV5//XXt8564AOyyk3xCQAgIASEgBISAEBACsQm0HNiHpi3vdshUXluHRzZsRktrK74waSyGZWcJSiGQUgSUtDS4CrxQMsuhuCpTqm8Jd0b1Y58yEO/VdL5BeVZjEwoqSuPucnOwAK/mn+uofLHfj8HeTNtlnAgAfnPqQeS8s9h23cyYc28L0LjZURlj5o2+i3DzofS4y9st+M1wOq5672UoNcftFpF8QkAIdAWBT/8OOOfLXdGStCEEhIAQEAJCQAgIASGQIgRog6XtlReu9cvYiXRt7dq1oDt/2nvpEd7j8XSojmIDegFguvDCC7W/ly9frv3Ny9765W+GEuipl797jACA4OnGn4Z7GvKZBg8erKk3eHPfTmJ5TjwnNhwOtyvCBTB16lTNq4Axsb3NmzdrIgCqReh+gsID5tPDAfDnXJSBQAAbN27Ejh07tD4a89rpn+QRAkJACAgBISAEhIAQ6LkEmre/j+Y9uzoM4OXd+/DmoSOYUlyIj48a3nMHKD3vEwTUvCyouc1Q0w4CSvvfmXoygGpPCdZUu9EY/q8QPNnj8aoezK6qQGb1sbir3t//bGz1FtkuH3C5MDHdvhtCJwKAZ7Z8Bjhm3ztE+qdK4B3+b9t9j8y41zsFC4+PxcmG6rjrsCqYrbjx+MkqDH7/Faus8rkQEALdQeDCO4CPPdQdLUubQkAICAEhIASEgBAQAt1AgLZU3v4vLy9Pyu1/eo9/5ZVXUFdXF/X2vz7MiooKrFu3TnPxz4viRUVFWhl6g9dDEvAy+pQpU7T+8TL4yZMnO+TtBmy2muwxAgDjaOi+ge786XZ/6NChmDt3ruVgjxw5oqk36PKfE0YDvs/n0/5/8OBBLQQAF4R+s9+yQgBbtmzBhg0bNHcUEyZM0CafHgEoEOD/3377bU0MMHnyZO2PJCEgBISAEBACQkAICIHeS6DxnTfRWtbeWHbgVBUef/d9bdCLzpyEwvS03gtARta7CLjdcBUGoWZVQ/GV9YqxhV1B7Gwtxgd1necNIMMdwOzy/fA11MTFrDWQg8VFcxyVnZqZBw9ctsrYFQBM9h7GnYuvtVWnninn3hqgcaejMm0vXtwDcHPNAuytil88YdXwDUoQX9z+GtzH91lllc+FgBDoLgITLge+8s/ual3aFQJCQAgIASEgBISAEOhiArTPrly5Em63W7utn5ubm1APdG8CNOJfeuml2sVtp0kPScBy7BNtxwwFz0vfF1xwAZqbm7Fs2TKtz/QOEAwGnTbRJfl7pACAZA4dOoQVK1bA5XLZWhRcQPv27cOIESMwa1bHeGJ6LAdOoB0XE3T7QBUJvQ9wAegLgv/XF9WJEyc05Qq9C/Bn6emd78qwS1aNNCIEhIAQEAJCQAgIASHQgUDD6mUIV1e1+/mz23fh/VA5ZpcMwMXDBgk1IdAjCSgZ6XDlu6EEQ1BcnXc7u6vgnPQMxur2WzWpTed70jG79LTwJ550uN90bPL1t110ZDATOarfVn67AoBb3Etw7qs/tlUnMwWvK4FnQPy3/xe1LsSGE4dst+c0459qWjB207+cFpP8QkAIdDWB4jHAd7Z2davSnhAQAkJACAgBISAEhEA3EdDd9ffr1w8XX3yxZvONN/HC99KlS8EL4SNHjtRu88eT3n33Xc0zPMO+M/y73keGhR8/frxWJS+E79q1S7v8TQ8BqZh6rACA7vdpgKc7ByouBgwYEJWv7qqfBnlOOCc+MlHB8fLLL2uGfKv6WJYeA+gCgmKC4cOHaxPNRcCYElR80Oiv95FiAcaQ4AKWJASEgBAQAkJACAgBIdA7CdS//C/A4F78g+Mn8Nf3d8DncuG2GVOQbhJzrHeSkFH1ZgJqQRZcOU1QGCKgB6cWdw62Nudhb33neAMY4AnirNItcREK+zLwSr8LbJft5w9gkDfDVn67AoBHqn6CvPUv26qTmXLuPQ40HrCd35jxu+rXsCwUX1mrBj+ppOPWDzfCf0QMilas5HMhkBIEXB7g5w0p0RXphBAQAkJACAgBISAEhEDnEjDabo3G9Xhbpdd42nkZtv28887Twsg7TXTxv2TJEu1W/7x587Rw8rzozXABs2fPxrBhw7QqaR9+4403UFJSgosuushpM12SPyUFAJwcAqWr/2iTXlNTo01kfX29pcE+2QIA9ovuHrKzs7UFQEXKzp07NQEAhQj8GZPeLhedHVFBl8y4NCIEhIAQEAJCQAgIASGQdALh2lo0rFzSrt4/bHof+yurcMnwITh3oAhBkw5dKuxWAorXC7UwDWrWKSieznPb3tmDLPcMxdqq1k5pZpgnHZPi9ARQVjwFG/z2vIakuVyYkJ5nawx2BQBPb/0slDJ7N/IzvjwQ7oIXbLUfmelhz8147khpXGWtCv2mwYUz33nOKpt8LgSEQKoRuHcPkDck1Xol/RECQkAICAEhIASEgBBIMoFQKKTd2Gfi7f/CwsKEWtizZw/WrFmDtLS0uL2y82Y/69EFBNHsvGY24YQ63wmFU1IAwHHqLhWKi4vbjOzG8e/evVvLw/gNdlz2cxGVlpZi4sSJmDZtWgeUepwJ3tynS/+cnJyouFetWgXmNxr1dQ8ARUVFbf0VDwCdsGKlSiEgBISAEBACQkAIpCCB1vJjaHzr9baebTwawj93fIi8QAC3njU5BXssXRICySOgZmVAzVOgBo8Cal3yKu6impo8BdjUkInDjc1Jb3GMK4DRh7c5rjfsCWDpgIvRDMVW2amZefDA2lWiHQHAeM9R3LPk07baVfxuZH9zH9DsXATyR98N+N2hMlvtOMl0gZqGew7uRMa+t50Uk7xCQAikCoFFS4GRF6ZKb6QfQkAICAEhIASEgBAQAp1EQLer8rI17bw+ny+hltavX4/3338f/fv31zy1O026IIF23vPPP1+7/K1fWKdnAKNXAfEA4JSuIb8Ourm5GaNGjdLiKPj9fjCGw759+/D2229rN+zHjRuneQmwSvv378fq1auhKIoWAmDs2LHIyMhAa2srysrKsG7dOvCm/tChQzF37tyo1en94k1/Yz66f6DXAq/XqylLKExgyAH+TBcpsP+ShIAQEAJCQAgIASEgBHofgZYD+9C05V1tYI0tLXjknc2oqK/HlaNHYFJRfu8bsIxICEQhoBZmw5VTDyVg7/Z4KoE84h6Ot6uTLwKYrHgw9OhOx0M9XjQRbwWG2io3Kj0T2S7r3zftCAAWupdhzqv322o3Y+EAuLNetJXXmOmf/s/hwdJTjstZFXio2Yfz33raKpt8LgSEQCoTuOZ3wLlfTuUeSt+EgBAQAkJACAgBISAEkkCAoda3bdvWzrN6ItXSc/uhQ4c0+++MGTMcV8XL3ywf6Y1Av7Bu9FhPTwG8qM6f0U6diillPQAQFhUUNPTT6B+ZaMhnrIWZM2dqKgw96QsmNzdXu8lvVIxs2LBBU3/Q6G+W8vPztYmNZhc8r2cAACAASURBVKhnP1auXIljx45pt/zz8tq7WWRft2/fjkmTJmHChAla3+kG4qyzzsKYMWNScf6lT0JACAgBISAEhIAQEAJJINC8Yxuad+/Qanr94GG8umc/hmRn4kuTUvOXgCQMWaoQAjEJKH4/1AI/1KwKKO4TPYZWg6cYb9el4URzx99BExnEjBagf/leZ1W4PFhVMg+1cFuW6+8PoMSbYZnPjgDgVzUPo+Ata5f+an4asm7cBLTUWLZrzLDafwXuLA07KmOVeYLqx0NHDyF/12qrrPK5EBACqU5g3l3AZfZESKk+FOmfEBACQkAICAEhIASEQHQCTgz2VVVVeOmll1BXV6fZhXnR25jshIKPNRc0/K9YsUK7JD5r1qx2WXkBnF7m6UGenuF5cX3ZsmXa5W/ailP18ndKCwBImMb2TZs24ciRI5oQgMZ+uuengX3IkI4xwWIJAFgfb/Bv3LgR5eXlaGpq0jwCpKenawqN0aNHQ1XVqGtA9yIwfPhwbYFFJvaPde/YsUOrm3EmGHJAjP9yxAkBISAEhIAQEAJCoHcTaHp3PVoOl+JkfQN+sX4TWlpb8fmJYzE8J6t3D1xGJwRsEFBzMqHmhqEGDwNKo40S3ZxF8WK/OgibapqS1hEFCmY31CPv5GFHdZ4sGIt16SMsy6S7XRif1l6gblbIjgDg6Q8+D+XwAcs2M28thivtFct8xgybfXOx8HAOWsLmonxHlf0n893hAD628QUo9cn3KBBPf6SMEBACCRKY9mng839JsBIpLgSEgBAQAkJACAgBIZDqBHQBgPFmfbQ+2xUAVFZWtnPVb4cBbbvsC938RwsRT5syb/0zD+3K9BJPLwP0NJ+qKeUFAPGAo+cAGuEjPQDEU5eUEQJCQAgIASEgBISAEBACVgTWvl+HbLUW7771KjZvfxdjBpTgqrEj4G7sefHQrcYqnwuBuAkoClxFWVCza6H4j8RdTVcVrPUMwOs1XtRF8SDntB9+lxezK48hWOPMI8LawQtQqXgtm5uakQeP8l/veGYFrAQAozwh/GDJ1ZZtuYdkIePTqyzzGTMc9IzHwoqpKK+vdFQuWuZixY3fnKjEwG1LklKfVCIEhEDXE6jJGICy4okI5Y5GKGsIQmn9sNVdgJ/POa/rOyMtCgEhIASEgBAQAkJACKQ0Ad7yf+WVVzQX/5EeAFK6493UuV4pAKAKo6amBvPnz+8mrNKsEBACQkAICAEhIASEQF8isOz9ZpSXHcLGJY9ow5624BakZxfD4wIC7lYElGb4ww0ItNTB31QDX8Mp+Osq4Kmr6kuYZKxCoI2AkpYGV4EXSmY5FFdyDMKdgTfsSseH4X7YWpscbwBZ7gBmh/bC02RfHFSVPwprgqMthzc6mIks1R8zn5UA4EbPCsxd8j+WbWXdUQDV86plPj1DlVqAm+s/jl2nymyXiZVxEdLx2a0r4Dp5KCn1SSVCQAh0DoGKvFEIFY5HKHckQhmDURYoQsiTjZDiR1mLgmqTcCv5Pi/+MnNa53RIahUCQkAICAEhIASEgBDosQROnDihud6nh3bewJcUm0CvEwAcP34cy5cv11z6848kISAEhIAQEAJCQAgIASHQmQTCYeClTc3YvvYZHDuwGQNGzcTwqR+x1aRLpUAgjIDaDD8a4W+pQ6CZAoEq+Osq4XN4U9hWo5JJCKQYATUvC2puM9S0UkBJnmv4ZA7zlGcQVlYpSamy0JOOmaXvO6rrnUHzEFIDMcsM8Acw0Bvb/aCVAOCXtb9A4Zv/jNmOZ3wegh9d5qj/t4VvxlvHSx2ViZb5r9VNGPHeC0mpSyoRAkIgMQKh4qkIFY5DKPsMlGWUIOQvQMidiTL4EGoKoyFODyqvnH82VCU5Z25iI5TSQkAICAEhIASEgBAQAqlAoLW1FW+//bYWLn7BggXw+2OL31Ohz93dh14nAKD7fy6AOXPmwOWK7f6wu+FL+0JACAgBISAEhIAQEAI9n0BdI/D3ZduxZdUfoSgqZlzxbXj9yYkBxlffAU8YAVfLaYFAaz0CzbXwNVbDX3cSvtoKqC3NPR+ijEAIkIDbDVdhBtTsKije5NwUTybYVncWtrcUYHdd4t4ASjxBnFm6xXb3anKHY3Xm+Jj5g243xqXlxsxjJQD4684vQS3dG7OOrG/nQFVX2O77D9SvYXHogO380TJeqwSxcNdb8JbtSLguqUAICAFrAk3edISKpyCUPxZl2cMQSh+IkC8PZa4gQmEPQk2taKUKshPSk+dORZHf1wk1S5VCQAgIASEgBISAEBACPZEA3f+vWLECEydOlNv/Niew1wkAbI5bsgkBISAEhIAQEAJCQAgIgaQQqKgJ49FHf4PKY/swdPIlKBkzJyn12q3E7wb8rhYElCb4wxQI1J0WCNRXagIBd1O93aoknxBIGQJKMB2ufDeUjBAUV3XK9IsdOe4ZgterEjd6neFOx4RD9j0BvDfoQhxSgzFZTMvIh1tRo+aJJQAY7jmO+5d8Mmb9vhlFSLtgse35+KVnIZ4+krib/t/XK5i84f9stysZhYAQsCZQGyxGqGgSyvJGI5Q1FKG0fgh5c1GmpiHU6sLxphbrSjopx8+njcfYrOSIKTupi1KtEBACQkAICAEhIASEgBBIaQIiAEjp6ZHOCQEhIASEgBAQAkJACKQ6gZVrN+KVfz0DX1oWZlz+LSDFXNZ6XYDf3aoJBAJhhhmohb+JAoFT8NVVwlNfleqIpX99nIBakAVXThOUtIMpQ6LZnY/NTdk42JCYN4Bxqh8jj2y3Na767MFYkT05Zt4xwUxkqtFdIcYSAHzZsxoXLfl+zPqzvxOEEl5jq79P+b6MRw8ds5U3WqZL1HTcuW8r0g9uTKgeKSwE+iKBytwzUFY4AaHckQhlDkYoUIQyTw5CSgChFgWnmrvPwG81H3ePH4k5hXlW2eRzISAEhIAQEAJCQAgIASEgBKIQEAGALA0hIAQ6lUBzczNUVdX+SBICQkAICAEh0NsIMAbZAz96CKcqT2DU2Z9E0dCpPW6ILhUIUCCgtiAQboC/tQ7+phr4G6o0gQC9CEgSAqlAQPF6oRakQc0+BcWTmGE5WeMpcw/Dm9WJGdGmht0YHNplq0vbSuZinysrat6BgTQM8ET3EhBLAPC/db9C8Rv/iFq3f24/BM552VY/X/R/BveX1tjKGy3Tw00ezH77bwnVIYWFQG8mcKxoEkKF4xHKPgOhjBKUBQoRcmciBB/KmoH6ltYeO/wbRwzBx0v69dj+S8eFgBAQAkJACAgBISAEhEB3E0hZAUBFRQUWLVqk8fn1r3+NnJycqKzq6+vx/e9/H0899RT++c9/Yvr06VpevY5QKITHHnsMw4cP727ePab99evX44orrsDnPvc5ja3fb36LhGxvueUWvPvuu1q+q666Cm632/Y4o82d7Qq6MaNdRsnuYm1tLe6++248++yz+MY3voGFCxdGnZ9obf/jH//A1772NXzzm9/EbbfdluwuavXRILJ27Vqtn/fdd1+7PdwV7SdzUKtXr8YNN9yAP//5z23nSzLrl7qEgBAQAkKg5xJ47bXX8OKLLyIjbyCmzFvYcwcSo+d0aBBwhxFgmAE0wt9aD38zBQLV8NWdhL/mBJRwzzUy9MpJ6wODUjMzoOYrUINHAbWuW0fc6CnCO/VBHGtqjrsf57SEUVy+z7J8Y9ZALMuZFjVfhtuNsWm5UT+PJQD4666vQD24O2rZ7Ht8UFretOzjWv9HcUdp/OLfs9QAfnh4H3I+XGvZlmQQAr2VQLM7gFDxFIQKxiKUNRxlwQEI+fMRcmWgLOxBqKkVLeHEQ5GkKr9PDR6A64cPStXuSb+EgBAQAkJACAgBISAEhEDKExABQMpPUfd00K5xWzfkfuc738FXv/pVR8Z/jkwEAM7n980338RNN92EBQsW4J577kFaWprjSrrCAB9LxNMV7TuGEqXArl27cPvtt2siF6PAKFn1Sz1CQAgIASHQcwlUVVXhRz/6EejtZvzcLyC338ieO5gEe+7XBAKnwwz4wxQI1MLfWA1f/Sn4a0/A1dSQYAtSXAhEJ6AWZsOVUw8lkHis+bg5K26UugZjQ3V8IgCXomJWXQ1yK49admHnwNnY7Y5u5D8zMx8umBvgowkABrtP4sFXPx617cCCAfBPftGyb9t8M7HwaH80tDRa5jXL8IOWAC7d8A+gqXtFHXF1XgoJAQcE6tIKEOIN/vwxKMsailB6P4S8eQip6ShrdaG8KTHPIg66kpJZL+5XgDvGnJGSfZNOCQEhIASEgBAQAkJACAiBnkCgVwsAesIEpGof7QgAysvLtRvk/fr1i9sQnarjT9V+6YIJel548MEHUVBQkKpdbfPAwQ5aefFI1UFs3rwZFLfQ+M8kAoBUnSnplxAQAkKgewjw5j89APQbMgYjzvlc93Sih7Tqdf0nzIAmEGiAv6UWgaaa/wgEKuBuSMxVeA/BIN3sZAKK3w+1wA81qwKK+0Qnt2ZefZ1nAN6o9aGqxbnxLs3lw6yTR5FeezJm35szivFq3oyoecYEs5Cp+kw/jyYA+KLndcxf8t2odeZ8TwGaNsbs1xHPKCw8eQ6O1jkPGzJE9eKX5eXot31Zt8ybNCoEkk3gVPZQhIomIpQ7EmWZQxAKFCPkzUaZEkCoRUVls/MzItl9TOX6zszNxv2Tx6RyF6VvQkAICAEhIASEgBAQAkIgpQmIACClp6f7OmdHANB9vZOWewIBJ2E8Um08DLPwl7/8Bf/7v/+r3epkCAwKXkQAkGozJf0RAkJACHQfgaNHj+Lhhx/WOjDnY18D0iRObSKz4Vb/IxBQm+EPNyLQWgc/BQINp+CvOwlvbWUi1UvZPkhAzc6EmheGGjwMKPHdRo8XW1gNYK8yAFtqmhxXkeNJw6yju+Bujt3nvQPOxXaPuRh4YCANAzxB07ajCQAern8U/dc9Z1om7RMD4Rv1Qsyx1KlZuLnh09heecTxmL8eTsfVW5ZArQo5LisFhEB3ETheOB6hwvEoyx6JUGYJQv5ClHmyEIIPoWagtkVC4yQyN8Mz0vHo9ImJVCFlhYAQEAJCQAgIASEgBIRAnybQqwUAugGSt6Ufe+wxDB8+XJtsGvV+8pOf4Fe/+hVmzZqlffa3v/1NM/Tx/9dffz3OPvtsqGpHt4msk0bAl156CW+88QYGDhyI2bNn40tf+hLGjBkDhUFS/5P09ktKSrR467/4xS/wr3/9C0OGDNFcil9yySVazsbGRixduhRPP/00aHhnmj59Oj796U/j4osvhtfr1X7G/v32t7/FAw88gGuvvRbf//7327l/pxtauoSni3iO8ZxzzmnrCw2abOPll1/G66+/jpMnT2p9nzJlCq677roO4zUTAETjqTfy4Ycf4sYbb0RhYWHbjW/9xvrBgwfx0EMP4ZlnnsETTzyBvLw8jdlVV12F//mf/8FTTz3VwbjKGPK8eU1mq1atAusPBoOYPHkyPvKRj+CTn/ykbff38cy51fxxDFdccQU+97nPaXNBI3EkI3Ln7Xf2Pzs7G5/4xCe0UAn89/Hjx/H444+D7vA5H3PnzsWiRYswfvz4duuIfJ3On+5in2uV7XC901Bx6aWXajfaV65cqa1JenC47bbb2tZJOBzG7t278fzzz2P58uV4//33tc+mTp2K+fPna2uS47ZKOm9jvrFjx7btQ7MQAMafffnLX8aTTz6JP/3pTygtLdX2JdepcT8Y67a7h6z6zc8rKyu1/blkyRJtH955553aHFEQIAIAOwQljxAQAkKgbxDgc+G9997TvkNljrwc9c7tfH0DVJJGqSpAwBNGgAIBNMHfWodAUy18jRQInIKv5gSUsBhbkoS7d1WjKHAVZUHNroXid26cTgRGlacEr1W70OwwTnexJx3nlJ7+Hh4ttaTnY0nBTNOPMzxujA2YhwiIJgD4y56vwrVvp2l9Ofc2AI3bYvbnjvAirD1+0BGuNEXFHyvrMGzLS47KSWYh0NkEWl0elBVPRahgHELZwxEKDkSZPx8hVwZC8CLU1Iqm1nBnd6NP15/v8+IvM6f1aQYyeCHQFQT4rpnvv83egXdF+9KGEOhOAlz/Lperw3v47uyTtC0EhIA1Adm71oz0HH1aAEBD6IYNGzRDnzHRyEyj6Fe+8pV2Me1pgP7GN77RZqSPLENDIY3Bbrdb+0g3BrM+n8+H//u//9N+TgM5DZsTJ07UjLP33Xcf/v73v5vOGo3c3/ve99qMrseOHcO3v/1trc+//OUvNYMyRQc03P71r3/Ft771Lc3ASyOz3g+WoTCAbmrNEvv34x//WDNm6wKGZAsAdu7cqRm2//CHP7R14Y9//CPmzJmjGc8jBQDcxL///e81IUN1dbVpvz//+c/bDj2gG6SdzLnV/DU0NMQUAFCk8Zvf/EYzYBvTF7/4RVxzzTVa33XBh/45RRm/+93vMGnSpLYi8cyfbky/9dZbtXWn94Fr+u6778YLL7zQQQDANfTvf/9bWz8UJJgligDshB5IRABwww03gGy5RyIThQFc/2lpaW0fOd1DVscj551tnHvuufjUpz6l/RJktkat6pHPhYAQEAJCoPcS2LNnjyZqY+Jzde3edIgdoPvn+7RAoAV+hhlorUeguQ6+xir46yvhq62Ay+JGdfePQHrQ2QSUtDS4CjxQMk5Accd2s5+svrS6MrGztRA76pyphAZ5gphWuiVmNw72n4Et3mLTPGdm5sOFjoJ2MwHAANcp/Gzpx0zrSf9MCbyD/x2zH/e7FuHFMmfG/y8pQXz5g7XwlH+YLNRSjxCwTaA+kItQ0WSE8kcjlDUMZen9EfLlIaSmIxR2I9Qo7vltw+ykjB5VwYtzz+6k2qXa7iCgv2PjBZloiRe3ZsyYob0z44WlRI3S0S4ymV1K6Q4mXdUmL8bdcsst2iUrvt/iZSyyXbt2LZ599lntvXROTk5XdUfa6YEEetue4UUyXu6koJ/2HF7qk9SRgPGi4Jo1a7Bx4+lwYLTx8Kz+6Ec/qp3Vug3KLkOrS6Z269HzJbs+O+2TDd8L0Ua3evVqbNq0SbNh0bbDS5AXXnihdoE11c/Wnra3Ze/aWZ3t8/RpAQBRcEPSEDtz5kzthj0Pf95U52Ki8Za3uphoZKRRkIcdDc+8vV5UVKSVoRGXZbZv364Z5WkkZTJ+ueVh+MMf/lAz+vOmfnp6upbnZz/7mVaGN41p6OfnTLx5zTp5gNCYz4eR7gmAngcoUGD895///OcYMWKE1vZNN92EYcOGtTPQtrS0aO5paZClQfrrX/+61m+msrIyzcjOF9j0YsB+UJzAlGwBAA38PADpveD888/XbrTrDwcz4yq9FNATA8f2gx/8QDOIMz/LvfLKKxobGqkpKODtcKtkNEjbnXOr+eMX52geAPgLDYUVd911F6688kptvvnF+o477tDWVkZGhtZvfgHnfPB2PkUYFILoN/OpQIx3/vTDm1w451wbHo8HdXV1yMzM1G60R3oA2LFjh7bWmIdeGThPLNPU1KR5jeDcbdu2DT/96U81TwBWKVYIgFgeAFgv1wrFLHxQct7JjvuH7dNzB4UvTNx/8eyhWH2n5wn+0den7sXCzEuFFQP5XAgIASEgBHonAX5H3Lt3r+aZ5vwLLsbizc29c6C9bFQ+N+B3tSBAgUC4Ef7mWvibqhGoP6UJBNyNtb1sxDKcWATUvCyoOc1Q00sBpfO9R1R4huC1Kmc3hke40zD+0Naow2gNZGNx0Xmmn48NZiFD9XX4zEwAcJ13HS5dfLdpPTn3ngIaoxvpH/XehKcOH3a02P5YG8b4d593VEYyCwEnBKqyBiFUNBGh3FEIZQ5BWVoxQt4chNQ0lLWoONkkBn4nPLsr7z/mnIV0t6u7mpd2k0zAjgDA2CTfl/FSSyKGOREAnCaqv4MzXhjryWE7k7w0pTobBHqakdBqSLoX42nTprV59bUq09c+t3M5k0wiL6/a4ZRsg32y67MaA0VVvCBJT9exEkVttA3RC7jRa7hV/V35eU/b27J3na+OlBcAxFKGmg3X6KLbKgQAjYyRrvKp3uHC5xdNGqApDqDhna7zeXuaRsmbb765g7JJN8DT0H///fdrN5SNX255KHz2s59t12Xd4Eoj66OPPqoZu41p165dWLhwoWaApev/UaNGaR8bQwHwNjkNuRQPUGkUOR4a+dlfGjHZxqBBg9q1ceDAAa0N3rg2hknoDAGA0bCtd8LMuEqjtx6igQIFuq03JhrQaQym8d9oDI61/HUBgJM5t5q/WIy4brmG6DFCNyQbxzVv3jxtjPn5+W3dZn1cI3wocA1RQBDv/OmHN8NAPPLII22iD70xs8P9z3/+syZyuffee7W1bnwwcV9wLijGiAwbEI17vAIAM48UbIMiAIZI4JczGv2zsrIQ7x5yclSKAMAJLckrBISAEOj9BHhLgO7/+V3vu9/9LhpaVKzYKoaE3jDzHhcQcLXCrzYjEG6Av6UO/qYa+Buq4Ks7CW9dZW8YpowhkoDbDVdhBtTsKijesk7l0+LOxZbmXOx3EDNkvOrDiCMfRO3XkX5n4l3fgA6flwTS0N8T7PBzMwHATxt/i4Gvd3yBFfxiCTzF0W//P+37En556LhtZleo6fj6nvcQOLTZdhnJKATMCJzIH4NQ4QSEckagLHMQQoEihDxZKIMfoWYFNS3yXO4NK+dP50xBcUBuZfaGueQY7Bic+f6FF694KYXvw4yXrOLh0NVGoXj62NllysvLtfd4/fr1a+dF1c58dHbfpP6eQ6CnGQmtyIoR0YoQtJDMtIPRlsS/eUmWFxqZeFbTDsUzmpdXaZ+iDc2uYCvZZ3Oy64tFx+idm2Gq6a2YHq5505+eVWjHY3hlvjN67rnntKro7fm888xF29Yz0bk5etrelr3rfD30aQGAMXa7ER3dpdNoTsM8jae5ubmaQZYHn+66PxI1b03TCE9XKDTWn3HGGW1fbt955x08/fTTWhx1Y6K7dd7MNjOMMx+NrjxIedv9F7/4haao0pN+2NAoOmHCBNArQKTrfzvLQT8geQNd7zfLdYYAgLflLr/88nbdite4qhv0I7lEG7Oe3+6c81a+ziba/FkJAOh6X/cgofdLN7LzVj7/GI3s+gFGLwy//vWvbbmIiTZ/+uFNbxU06DMEhTHFc7jrZcz6bsY9XgEAPQ9w3XPfGRM9Z1BQQS8AFCOMGTNGC1kQ7x6ysz/0LzUSAsAuLcknBISAEOj9BOix58SJE5qHH7q9q6wNY80OMTT0/pkHVAU4HWagGQE0nhYI0IvAfwQC/poTfQFDrx6jEkyHK98NJSMExWUehiwZAI55hmFdlf1zY1rYhUGh3aZNh73peKX/RR0+y/R4MCbQ0Z2vmQDgz3sXwr13e4c6cr5XBjSZ3+5/xX817iutt43jVw1unP3Os7bzS8a+SyCsqAj1m4ZQwViUZZ+BUHAgQoEClLkyEYIXoaYwGls732tH352B1Bn5r6ZPwMiMjkKm1Omh9MQJAScGZ/0SVrR3Wnbb7UqjkN0+pUo+J/ORKn2WfnQfgXjeI3dfb61b7u1GxETni67sGerwtdde02wU9JxtlmhPol2LBm+GeqZB3E5K9tmc7PqijYF2LF5K5Vivu+46jREvMpol2vV4UZlevel5W7/MaIdPV+ZJdK10ZV/ZVm/fu53BM+UFABy0lTE0mhHZygMAjXq86RyZ9EOObvhpFKerfR5my5cvtzUHuhcCq8OHt9f5EjnWLfZYm1APBUDBgp3Y7HRrTiMq8/OAplKLdfAPk9F7QmcIAIz16yDtCABqamq0EAz0VrBz50689dZbmkt6hgCwextdFwDYnXOjgINuXYzeEfS+x2IUKajQy+jzaSZcsBIAOJk/q8Pb6nPOC9cvmTOeDZlznXDtRBNRRG6OeAUA3JN8gFKAY0xGDwq6uCLRPWRnQ9tZo3bqkTxCQAgIASHQ8wnwF+AXX3wRxcXFmpCP6VhVGG/ttm/I6/kUZASxCGgCAYYZQBP8rfWnBQKN9CBQCX9tBdQWZ3HghXb3EVDzs+DKbYKS5iy2vd0eN3kKsbEhA0cb7YUQObepBUUnDphWf6x4Mtb7B3f47MzMArigtPt5pACg0FWDXy69rEPZjK8OhDv3BdP23vIvwG2lXltDna2m4d7S3cja+6at/JKp9xNo9GchVDQZZbzFnz0MofQBKPPlIaQGEQq7EWpsgbNgGb2fWV8d4Y8mj8HU3Oy+OvxeN24nBudY78f4fpCXrF544QUtfCo9fdK4wlCtvChivGjjNASAMd413wGzfiZe6OJ7V4bDzMvLa5sbY/18d33o0CE88cQT2qUqegNlmRtuuAGjR4/uMJ9si95kH3/8cS2GNBPDYPL9M98pMuSo2TtPtsn3qwxhy/d0scbPOs3e/xnDpOodY7hU47tPvoNk6FOyplcGvg+kl1Fe7OIFNXpDc5IY0pVhT5999lmtXrrG/tSnPqV5Qs3O7rjP2f6bb76pXcTT3wHHal8fE98T8qYtuXLsfHc8d+5czUvruHHjtLCsFJjwc/aDnnx5g5feZ/XQu3bGxXqWLl2KJ598Uusfx0OD4Gc+8xntti+9vhrfg+vzwJ9xDfNzzjPb5YU+3h7WmfMCIj3Lch/QuEijKtdGJHfje+nbb79du7jI96Vct9H4Wr3jdLpnyCqRPcl1wb3D8XIdMOQrw9Py36w3ch7pGZbx5yPdqbPf3BOLFy/W9h9tO2RAwT5vp+tng3H8xnnmGjHan/T55fpnfUwM38wzgGEAzdYK54vhYxm6mPuF7TMOPM+mkpKSDssq2XvM2IDVe3+rNW5l09LLGy+vmtm3Ive9vt+4l/k+JZrNJVr/4qkvmZx5JvEiIi/jMkSyHko7Vn9p4+D6NrtU7GTv6G04PRtZLtbzhus7Mky0cf3wfOQ5x/5zXTOkNc+6aPuAkqDyXAAAIABJREFUc8SzkeesfnbzOcW5ZzlelqWnBGOys3es9i7r4/kQbU1F+15h52xm3Xy+8xnGcelnbKz9bbXHuvLzPi0AiGZ4j3wY0hjMBWQ3HIFdAYDxy4ke0zxy8mMd2DyMeVi++uqr2pcAKpB0VyzGerjx6HaED01u1GgplQQAPMzo3eDnP/+5ZnyOlpwKAOzOOR/qVg+7eEQS+nya9SPaQRTP/Fk96M0+58OABxjFCfyyEi11tgAg1pxG7plE95Cdw9bqy7GdOiSPEBACQkAI9HwC9PZEd6QMxfSFL3wBfEnGdLgijI37RADQ82e4a0bgczPMQAsCShP8DDNAgUBTNXz1pzSBgLuxrms6Iq3YJqB4vVAL0qFmV0LxHLNdzl5GBYfdw7C+2loE4FZdmF1dhewqkzAFbh+WDbwYjWgfK3tcRhaCSntPYJECgGu9b+Kji+9q1101w4us23YCzRUdhrHTNwMLQ0NR02S9Vh9o9uPi9c8Crdbjs8dLcvUEAjUZ/VFWNAmhvNEIZQ1BKK0fyry5CCkBhFpdONEkz8yeMI+p0Me7x4/EnML/GltToU/Sh/gJxCMAoNt6vj9jCEimDRs2aLcp6RkyMtFQys/4zkoPxenEmMl3YvQySWMsjcZmKfLylV7//v37NQMjDQORiYYPGoQnTZrU9lGstvg7Bo3/DzzwQAcBAN8b0jOmbpA0tmU2fn4ejwDAKvY3Dez0lDt06FBbC4JebOkenELqyLRgwQItlrZRWMH3oJx3egc1S2bt6+8HOX9cJ7qoQi9P4xMv4dElN9+PRyaGPGUoYDtxutk/9tmsnquuukpzg05DsJkA4NZbb9WM9Pr7ef0SFNult1OOg8Zrs0SPGOSoiy/099LnnnuuZuDTL/gZy1522WWaZ2F9D1m943SyZxLdk9deey3oLTjSVkGD/TXXXKONNXKtm+2nWPuCfTSGA7YyIlKIQaPsfffdpxn7zJJZzHvjJc3IMhQC8PY3bQ16SvYei2zTyi5gtXF1L7x07885ordeO3vDWG+sfU872N69ezuEpI7Vr3jqSyZnXkx8+OGHtT1qNyQ1x8M9xfM58qKj0+cZ64rnbIz1vOHaPOusszShl9Eeo68fCtgYNpzG/8hEYQBDSRvFYLHmiOXNwj7b3TtWe5f1JyIAiHY2c94o/GAYDJ41kYnnC71v81nmdI9Y7cNkfd6nBQB8WFNpGJl0DwD8Qkn1I12Rx1pA0SbDyoCcyO1lHjr8AkmjP9VGVLfwgU6loXGx8WBgHm5UXTVI5SpvrlGtxC9Y/HJEcUOqCACMLlI4F1T2Me47Y86MGjVKe+FOV/o8dJ0KAOzOOQ9Aq/nrCgFAvPNn9aA3+9x44HL8ZE7xy7Bhw7Q54GF32223dboHgGghMYweAPS1msgesnuIWn05tluP5BMCQkAICIGeTYAvrOgBYMSIEe08SB0ob8Xmg+KKuGfPbur03uMCAu5WBJRmTSAQYJiBphr4Gk7BX1cBT11V6nS2D/ZEzcyAmq9ADR4FVGsDuF1E9Z5+eLMugMrm2IbRdLcfs4+XIlDfcR2cKJyAN9OGtWtyUFo6+rnT2/0sUgDwUOPvMej1v7bLk/m1/nAFX+rQ/ZB7GG6umovSmuMxhzZa9eNnoSMo3LHSLgLJ14MInMwbhbLC8QjljkQoYxDKAsUIebIRUvwoa1FQbbGOe9BQpavdTODW0cNwaf+ibu6FNJ8sAnYFAHwnyHdWvLFt9BCpu5pet24daAjl5wzfSZEuL7HwnSgN9zQa01DP5MSYuWPHDu3msS76pcGLL/4Zz5m3GGmQ53ti3vrkLWBj/frtZQoQaLzn+9d9+/ZpRgF6Eoj0dKlfAKLXTd7cpiE0PT1dM4j96Ec/aruUY3znSaMkjS28jc/x81Yxx08DF99Pcvz0KGAcP/sY7f1grPnQY3/znSCNHjQwU1RB4w5vgtJQzRvTRsNytHXCd3mPPvqoZnyngYS3YYcMGaJ5HP3ud7+r8TEy5fz/9a9/1drlu0nmYVsulwsUWjAv3wlGGraNXg1oPOb7SxpmDh8+rNVBQQDfbQYCAS2E78SJEzV2fL/M2/h8R84wwGRqlXSmfD9NIzXdo7PfXAcUjOtGIjMBAOvmZT7eIub64nrLzMzU1hgFCPxdk2IECkbInO+Fjev7D3/4g3YDl0l/L81/07jM9aEbmVeuXKn1jcZ1uiufN2+eVsbqHaeTPZPIniQr7pO77rpLC63H9c+LgHfccYfmpYEXHDlOfZ+zLa4hGuWN743Jh2uKniXIlUZJih14sdC4XuhtgqIV3VgZzY041wSN9dxHZKmvFbLjpTmueRrFeVZwv9MTgN4HCoCYn+OhCIRGdNpuaL+IvEyXzD1mtl6t7AJWa5yf633kvz/+8Y/jYx/7mLaHzC6fRtZn5Mh9z3mmYIjrj0Ir7hOe15GeR6L1K976ksm5srJSW3u8CW4Mo22HZWSeePZOvGcjnws8b3h+8yykFxeuz1jPG339sN88R3ke0wsJzyTuU9oa+Tw0CiGMAgk+07gf9fO0rKxMe27QzkqPPdxftGfGs3ei7V0rO56VB4BoZzM5cd75N58rPEt4xrDvPMd4LlEkESn0i2dddFaZPi0AiGZo5MPx5ptv1r4U8OHPBxIfvjSiUxEzZ84cW/NhtfCs4pcbN06ky3g+5ClK4BcUfkHgQ4zGcqqyqDrVE/NR5MAvI/yySsO/MeljZZz7RAUAPFD4pXbw4MFtbnOsvliYfc64unzA79q1S3tI8oumUdTAL98cLw8OpwIAu3NOYYTV/HWFACDe+bN60Ed+rs/D888/r60TPtgj3bGQN0ModLYHACopOb+RMXR09SEPbP1Bm8gesrWJbXw5tluP5BMCQkAICIGeS4Av3CgiZOJ3CaMLvw9Drdh+SAQAPXd2e1bPXSoFAmEE1Gb40XhaINBMgUAV/HWV8NWc6FkD6sG9VQuz4cqphxI4lJxRqD7sU0rwXk3sMBG5njTMPrIDakvErXrVhTUl81Gl/DeMVpbHg9GBnHb9ixQA/Hn/1+D+8LSLYyZX/yAyv/g20NrQrlyTEsCipi9g88nDMcd7ZzgNn9j0EpTajt4DkgNKaulsAqHiqQgVjkMo+wyUZZQg5C9AyJ2JMvgQagqjoVWeeZ09B1L/aQJfPmMwrhrUX3D0EgJWAgAaN2gQoqGW3kBpBOQ7TroLZuL7WBoHaVjguynjrUOjaMBo6HNizKQhmAZUGu35btP4HpL1850Y3w0b30Pq9dMIYFZOf6dHN+S6JwNjXTSq8P2z7rGA4zQahoxt0bjIfpmVYTndyMOb7kZDp1MBAI1c9DJA4ykN9zRIG5NuiGOoA6MxOtoypeGHY2S9kfUxNC1ve/M9u/4ekBfc+E6Yggyz2OP8nOuA3mKN7esCAL5DJmvj+2+KuCnaoMHJuKbYZ/0dNAUbnGPjO3WzMel8eHvXrH80DvPWLN/RmwkA6Po8UmhgvPDEPjAsgDFxL9DgxvEaDW76e2mOKzL+utE1Ow3V/B2Wyeo9vZM9k8ie5J7hPHOt6evfyIGCBQoz8vPz21Do++mSSy5pWy+6LYJhNsxirOtrjIZmo4v/aEZEXQhEcYbZ+qetYuHChZowiO+meVGRa4cGVhoFObdGbxb6+md+fkZjarL3mNk6tbIL2HmscK9TjMP3IEavKPpFTbo/P/PMM9u8Sxjr1PlS2ME1a3x/YjRk2xUAxFNfsjlbhW62w1TPE8/eiedsNJ4DZl5Ooj1v9PVjdmOfY6AIgHZJXh7V952+1nnGcO/wIq8xUfTFvUNjuR5uxuneYX2dJQAwO5uNz2uKFui5IvKWv37mU3xE0QPFaqmW+rQAgIdM5GFuPISo6tAnTt+Y0Vzt6xuGyj19kVsZkO0+VMrLy9vFCdFVn1u2bNHUJVQt6urYyP7FOvCNX5C5MK0EALpnBKrtIoUQrItfRPiF1xg3x+qLhdnnVgeq/rCl0sipAMDJnFvNX1cIAOKdP6sHfeTnVmPVv2BTmdvZAgB+cY31JZpfhPVfZuLdQ04OYqs17KQuySsEhIAQEAI9kwBDKb333nvaLzhXX311u0HsONKKXUfFGNIzZ7b39ZrR3gOesBZmgAIBf2s9As218DVWw193Er7aio6G496HoUtHpPj9UAv8ULMqoLgTF2DUeAZiTY0bDa3Ro6D386Tj7NL/Gu31AVcWjMHa9JHtxj89swAquDJOJ6MAIEetw2+WtX/JnHV7EVT/4g4M71QWYfWxg1HZ5ipu/L7iFAZt7Vi2SydEGotJoMmbjlDxFITyx6IsaxhCwYEI+fIQcgVRFvYg1NSK1nD0tSd4hUBXEvjMkIH4/LCOcZO7sg/SVvIIGI3lVrVGurOnwcDqYpZuyD1y5EjbpREnxkyrPunv0fiemH9oBNDr56Uqvielx1VjMnu/qV9u4TtNM4OzmdhAvwjF26xmcaTZJt9H8/bxxo0b291OdSoA2Lx5s+ZhgLd9ebM60m0126KHUN5yNrKIxo/9ofGdF40o3ODN01hJz2808kbmN5sLXQBg1ifdSEzja6SB1uk7P52PUbRg7J9udOStfTMBANny3bnP1z5Ek9X608dnvCCov5emIdYYKkOvy2zurcZrd88kuicpAGAoBF3go/dZF+KYzaOVvcCMoV6GRnnj3EczIlpdNDMaVPW50G+G694+6J2Z3nSNwh5j35K9x/SxmIVGMWNiXJdW646f0y61ePFivPDCC5qnCmPiWc2zgqIcvs/Xk84x2hlhZgyO1Zd46usszrrdguEiop1NZmPRbVjx7p14zsZTp07F9FoQTdymnx30hEPDN72jG5PVc8xs/PrZQhuqfrHT6d5hvZ0lADA7m/VxUtygC3gix0Y7LUVuTJHPFzv7qyvy9GkBAAEzbhAVnrxJT0UdD0G6ISkoKGh3m95oAKU7Jx5svOlOlzI0QlKdyoc7VXVUs1DtYWVUjcetjNH1v1G5wwVJ1z40zhtDAZi5EGLfuHCp1uQXRz22kJUAwOiRgF8u2D7dNumqRhptqQij+ktX1Vl9sTD7XFc0vfvuu9qXV35JpLJXd3vEB6zuTsmpAMDJnFvNX1cIAOKdP6cCgGguk/hLBt2rcU1RNcnkVABA1TAPQGO8M7P+Gd3LGN1osU2qqbjeuG4peuG+ZYpnDzk9WK3WsNP6JL8QEAJCQAj0LAJ09cWbIkwMm5Sdnd1uAFtLW7H3mAgAetas9u3e+t04LRBQmuAPUyBQd1ogUF+pCQTcTfV9G1ACo1dzMqHmhqEGDwNKY9w1hV1B7AoXY3ttdG8AQzzpmGIiAnhz0HycUP/7cn1cMBtB1dvWF6MA4Brvelyx+Fttn3lG5iB45YoO/X7QvQj/PBrd+H8jgvj89lVwnzgQ95ilYHII1AaLESqahLK80QhlDUEorT9CvlyUKWkItbpwvCl2mInk9EJqEQLJIXBFST/cNGJIciqTWrqdgB0BAA3odA/M94B0P6/ftNONBDTu6zcHIwdk9u7GrjHTrC6WpZFqz5492m1zhs2kF1XjOzGr94ZmBkv9xiMNKsYbycY+6DfW9XeeRiOJnYk0MzxHvj+N5pFBN7TZacfO+0G9Prvvb+3kN3sfa2Yg18egz8PkyZO12O70+Ksnp+/8rPpnFr6UbVm9pzXyrqmp0eLQc/3t3LlTW398P8x37kaOZhyM9XSmACDRPWk0Apr1OdITMvNYCQD4jpgGT3LjWUEvDQyZQdf9kTfNoxkR4wk1GxnKmH3lO4OLLrpIuzHMUAJGjyXJ3mOdLQAwzg/3y8GDB7U1yTATXJe0C3GMvAnOsB1MVhx1wyrftUQ7043txlNfZ3FOVAAQ796xOnvIK/JM4D6jd4pYz5tXX31V88RiPFv0syMyfI0+J8ZzzkzIQ3sp55jPTPaBNiU+Q/mHSX9GOd07xnOAl3OMorJ4nsdWZ7P+vKaYxCrZ9WZhVU9nfN6nBQB0ycONQUOzMVERSDUeY5QY3TpwsvniNzK/Xpa372mw1l29WC08luMDnV8+aLg3S5F16q7/+aUlMtaS7u6J9eihAIwx5CPr58OIrqPoSYBKVWNMoGhfInj7nvGpzJgxjgjrYUpEAGC2+Y19pyKHLqgoeIh2EEWOVf8i6GTOreavKwQA8c6f1RdLs895CNPrBQ/nyMS9wJv3jNlD4zsf6lYxf4xfolkfH5C6UjmWAIDu2vgwpNs3Y4pUgOufOd1DTg9Sp78MOK1f8gsBISAEhEBqE+B3Kv5iSg9Hke4Y2fP3DrTi4HERAKT2LErvnBDwugC/uxUBpQmBcAP8DDPQRIHAKfjqKuExiT/vpP4+kVdR4CrKgppdB8Uf22V+LB6VnsFYVRU9xyhXGsYe3touQ3XeSLyW8d+QcIMD6Sj2pLflMQoAftz0BIasearts6xv5kN1L21X3++8N+KPh49E7cRTNS0YvelffWJaU2GQlbnDESqciLLckQhlDkYoUIQyTw5CSgChFgWnmsXAnwrzJH1IDoFL+hfi9tGnjQmSej4BqxAAsUZo9X6OZRMVAPBdJA2FNDzygle0lKgAwMqIyXb19426QcaOeMLY30QEAMbLOVarzo4AwOr9ZGQbdvLHEgAYXeTrdUcz9kZbN7HGbad/+jtoO/Ogt0WDGd1q84IhjavRUqoIAJK9J/Xx6nxjzWOkAZbvhR9//HE8+eST7VzVGxnaFQDoc2fWfmQfjXPB+aNnDN5sXrZsWbvpo/2Fl0/pGYBeAZK9x8zWip11arW/7XxOMQBjoHOtGz1pW3HUz2uKNOwIAOKpL9mc9TVPbzN8R8RLsXaSUy/M0c4lO3MaeTYeOnQIN954o2aTiSY4i3zesH07bZnNCe1Y9J7J/WhmX9J5Gc9GJ3uH5TvLA4CZSM2JuEYEAHZ2Q0QeJ18Moxnooj2MjAuUCiUe6i+99JIWc5yGzuuvv75dbBJj11gnFynz02DKMqyD7owuvvhieL3/vV1h52HIuul5YOnSpZrxnJuOyazOSNf/xhvVLGN0w28MBcDNx5gtzz33nPZllgIHjpNxs6io5RdbGtKNB3UsFSEPd7r7ZzmqD+mW6atf/aoWX0mPKZSIAIBj0b/48MGpM5k1axY++9nPYubMmZp6iJ4WyJ+uSIxuZsyWWzxzbjV/XSEA4FjimT+rg9rsc/2XHT546YqJc0vm11xzDebPn6/FN2Jspt27d7fFObLa2jSY8IsA6+OXHIbHoIAglgCABy5/ieDDgvmoJGT7jKXCWFyRsVac7CGr/pp9LgKAeKhJGSEgBIRA7yBAt//8BYauL+mJxsyN38Z9LThcIe6Se8eMyyjsEHCpQMAdRkBtPi0QaKVAoAb+hir4tDADJ+1U02fyKGlpUAs8UDNOQHE7Z9PqzsbWlnzsqTP3BjBR8WL40R3teG4cdBGOqqeN/tkeD0YF/uui0igAeOrgrfDsOn2jwTu5AOkLXm1Xz3P+L+Dh0grTufqUGsQtu9+B78i2PjOXXTHQct7eLxyPUPYZCGWUoCxQiJA7EyH4UdYcRn2LCM66Yh6kjdQgcF5RHr4zrn1Yk9TomfQiHgJO3vNG1h/vjUknHgCMl2J4i5W3C/nOlK68GfOaxj2+N01UABCPBwCr95Ox5sNpCACr94lO595pffHccmVYgVgGwmQKAKz6F48HgMiLcHqMdcbQZox5GpboGv/hhx/uNR4A6P3XzPDrVABw7NgxzbjOS2Q0tNMr8ZQpU1BUVKSFTGbivmUytpdMDwDGPcG5ZJ94nqxYsUITA/D9Ou0XvMhJd/lO94TTPcf8ibYRy6NGZH/0EBs8K/VQFFY39vWQJbwZbkcAEE99iTKIHKceioWhW/jH7HKI2VxF9iPe55nV2cO24/EAoId0MfMAQDsffx4Z197snDNeYuV65+VlevWhvZCe13lhmheraSMyC0NhZ+9wjN0hAIgloIhnf3Z1mZT1ANCZIKxUQ53ZttTdPQRkzruHu5NWk/1gdtK25BUCQkAICAEhYEaAIjYqvC+//HJNFGeW1u9pQVmlCABkBQkBnYCi/Ecg4GpBAI3wt9afFggwzAAFAjUnoIT7phFTzcuCmtMMNUiPW84YlHuGYm2VeZnprQoGHtvTtghrc4dhVeaEtv+flVHQJqLVBQAZSgN+v/yStjzZd2VBwaq2/y/1fxLfKzUXHTxWr2LaBnMPdrITohNocftRVjwFoYJxCGUNQ1nGQIR8+Qi5MhAKe1DW1IqWsDxPZA0JAZ3AjPwc3DdxtADpJQQSEQDYiZmshxOl8U2PL2xXAKBf/Hj++efxwAMPaCEIVFVtR54GH7obTlQAYCd2st6Wk5jR0ZaJUwGAnTjTTpaklZv6yLrstM8LdAzNa4wv3lUCAD2u+Jw5c3D//fdrhl1j0ueXFwftegDg75u33HIL6HWXRv5zzz233eUno+Gxsz0AMPQq41nTSGk0zEauo2TvSZ2hUwGAnv+6667D3Xff3WE+9PnKz8+3JQDQjayxDJ+cI643szAFkeuZZwtD2T744IPQY4xv3bpVu0jKC5Vma8jJ/nK67+3WrbuFp5de9tEYwiCyDjOvJnr5aByjrbNo/YunPjtniV0eej49VDMvp3JOGULcKiVr79gZT+TZyEuVvMy5bds2TbTAi5WRieIiimjMBAC8YBzrnOPc689bnvX6xV0+R2n4NyZ6BODZ8s4775gKAOzsHZ/PF7cAQBeqMKS70RtCLHuULtZgKKBo/KzmPxU+FwHAJz6RCvMgfehkAiIA6GTASaheBABJgChVCAEhIASEQNIIMPbmiy++qCmV+QtRtPTm7haUV4nBJmngpaI+QcBPDwKu02EG/OF6+JtrTwsE6ivhq6mAq7mhd3NwueEqCkLNrobiLbM91mZ3ATY1ZuFQY0fD/KzGZhRUHGyra8ugC3BQzdD+Py6YjaB62lOdLgD4pHcjPrn4G9rP/DOLEZjzX3fHG/wXY1FpWod+XaSm4+4D2xHc/47tPveljHVpBQgVTUIofwzKsoYilN4PIW8eQmo6ylpdKG8S9/x9aT3IWBMnMDknCw9OGZt4RVJDShBIRADAAeiGDXozpSHeaJDizUG+U6IR9SMf+Uhb2Eq7AgCrG/YUF9DgvHz58oQFAOwrDQn0LsY/9EJr9HRpbMtokNHHb/T4apxYekqlsY03a+l9k7fHmZwKAHQhBUO/0nBJL57GxP7TyyxDyjJ8Lj3Kmnnq1MvoRh/eDmW/GNJVTzSu0Dj1wQcftBlX9PZ37NihGWloaDMmIx9jKNuuEgDofWY4XfKJ9M5LN/6LFi0C+2lXAGAVFoLCAHrBpREvUQGA8eYuDZg02BkTb9JzH3H9xBIAJHtP6n1wKgCINe/Nzc145JFHtJv3dkMAcN3RyzE9AEauV/ZRn4vy8vK2MLe6YZY3ws2M5foNa10AwDVExsnaY2YHfKLv2On9mecJjaa8FHHFFVeY7nPjeWAM03zgwAFtzVIoEsnReF7bdZseT33JPsvImYKOH/7wh1oYbT6LeKOdnieiJXrzpvcCnvlm57mT51k8Z6PxecMzmwZ4o1fLaM8bff3oN98jz+HVq1eDYbaNaz7WmjPOOVnpZ6PTvRNLAECxA0VADLPO5yVFWnoyek1naE+7AgCel7rgh3uWz6tIr6B6SHZ6DGLI7KysrJT4zmXshAgARACQcouyMzokAoDOoJrcOhP9cpLc3khtQkAICAEh0JcJ8JYFX2jxpQF/KYt8sWNks3ZnCypqRADQl9eLjD35BLwuehHQBQIN8LfUItBUA1/9KfhrK+BuqEl+o91UoxJMhyvfDSXjGBRXla1eHHUPw1vV7Y3JXtWD2VUVyKw+ptXRkD0Iy7OnaP8ekpaOIvfpkAC6AOCBlj9h2Or/p/0s+540KC1rtX/v8U7FwvLRqGxsz/gnTT7MfftpW/3rrZlOZQ85beDPHYmyzCEIBYoQ8uagTAkg1KKislkM/L117mVc3UNgbFYGfj5tfPc0Lq0mnUCiAgDdwL1u3TrtJi1fxtPNNw3eDFFKIx9dbTNMKMNIMtkVANA4TcPBs88+q90qZwhKvsTn7wRsj3XTVTVToh4AWIdu8KVR66677sKVV16p3Vzm/9kWjSNMRoOR0VBDYxwFCbzJyBCqNFoydjw53HnnnZrhTXfZbCUA2L9/v2Yk1X/fMRpqGEKWRiOGkaXggoZL3pCmQbB///62XHfTgEIDIMuwHnJm7Gwaa2hAp3HFyNRoUGQohu9+97ugwYbjYV9/+tOfanwuu+wyjZVubOkqAQDnRWdKV/McD8P4MtH4T+MgDfVMdgUARkPl9773Pc0DBXlzXXJOedOcayZyTVh5V4g297qYhP2/7777NFfdDE9Ml/XkS6MlDX9WAoBk7kn9wHEqANDHcuGFF2q/vw8dOlSrimuFa4LGQKZoAoCMjAztzOBaZ+Lv/zTi8WecV86HHkqAYZW55mj8pEiAe42hoHVRyJo1a3DTTTdp5xONwlzLDI1LoQ/FQzQEf+ITn9B+rguWkrHHzA7rRN+xG8NSsP6rrrqqLZQ0xRHkxPjyTz75pBaeguM1CmK47/l/7geKiHihgm7guc7oHYMcKQ6yKwCIp77O4mwMOzF69GhNRENvDvQGQOMwnxvcr4sXL9YM0Rwnz7J77rkH8+bN06Yrnr0T79nINUgxB8Urt99+uzaPVs8bff3oe4d910UAXP9c0/TiYBSJ6d4RKPLi53ym8NxmvieeeEITzPDcN56NTveO8fkZuXeNxnqeB+yD/qzhWUyjP78jMEyIXQEA2zMKsG688UZN9MbvHtwDPIO5lvm3vr+T/uUpCRWKAEAEAElYRqlfhQgAUn+OEv1ykvojlB4KASEgBIRATyHAm//0AMBfGPgCLVZa80ELKutEANBT5lb62TsIuNX/CATUZvjDjQi01mlhBnwNp7QwA97ayh41K1IDAAAgAElEQVQ5UDU/C67cJihp/73JH20gDZ5irK9Px/Gm5rYsGW4/ZpcfgO8/AokPSs7DHlc2crxejPSfvp2iCwCePPR1eHe8i8DF/eE/8yXtsxPugbi5+hLs+4+IgD+brAbw4yMHkLd7TY9k6qTTxwvHI1Q4HmXZIxDKHISQvxBlniyE4EOoGahtcRa2wUnbklcICIGOBM7ISMcj00/HcJbU8wkkKgAggQ0bNmhGN93AaqRCgwY/ozFZv6FnVwDAehizm7HCaayJTDRc86YjjfU0ZtFASOODleeAaDe7acihIZ23R2mQMCYaZSkIoMHFKABgHrozZxneHDZL9A5AgyU9mOkp2rs2PezBU089pWWlwZcGGho7+RmN9hynWaLRksZWcol1+18vS4MyDc26MTZyvBQvGD0D0PBNYwqNsGaJc8Cb1rqxl3m6UgDA/vH2/OOPP96he3RFT6MwP7MrADAaW3UDmbFiGpTJh2vCeMs6XgGA0YAZuYcouOA64xqzEgAkc09GrlczY5rZfoo2FtZHo+utt94Khvag2319ffMzPezCypUrtaZpFKQQhms71nplXrN9Fuv8YBnOIedP91yS7D1mulES/CENnGRHjyuR55SxanKmsZVCHeN5YIwJH9kVej6hoIIhM4zrLFaX46mvsziTB89Io1HbrO98LtErDQ3vJSUl7bI4fZ6xcDxnI8tFW5983lDoQkO+WQgAhoCgkZ6eQSLPisjnbaz5oUCEYjJ6TqEowui9xeneibV3dZFD5DOS+5pnG9tmciIA4PnMc4LPf7PvB6yPgkSKLGKFykhwOyZUXAQAIgBIaAH1lMIiAEj9mRIBQOrPkfRQCAgBIdAXCPAXCt5QYaLCd9iwYTGHvXp7C6rqRQDw/9m7D+iormtv4P/powYCRO9dgAABBowRxcb0Er+0Fydx8qVXp8cpfslL4iTPjpM8J3FJ4l6xE7fYMdVgsAEbePTeiwRCQl2aGc3MvXO/tY88siRGmhlpJM2M/mctrwTNueee87tXoux99ukK7wbXmDgCZhOQYjOQIgkC8MMZ8CDF74bDJwkCVXC4ymAy4jeYa7LbYe6dCnNmFUy2uh39IZvJhovmIdjn+iAJIMuWhjkFRwAY8HcbgI0963alzejWB6b3EwCcJg1PbF4EGAYyf2aFSdsNA2Z8U/8q9pZfqr/VzwKpWLn3VZi8dbs1ErkFLDYU95uKot4TUJw5EsXpg1DkzEKxJQPFsKPYH4A/wJ/lifyMOffkExiSloKHZ+Ym38K66IpikQAgdBKck3/Ef/3111UASf5hf86cOfj85z+vzjduGICKJgFA/pFfxpNg1JYtW1TAKy8vD5/4xCdURQHZ1Snlf0+fPq3OPB47dmyrEwBkHXI/KR0sgeJgcEUCRRJEkMBu8OxsSUpo2GRNEliWXbQSOJEAkwRw5EzxhQsXquBzw9bSv7XJzlD5e4+sV5ImJKAVLPkvlQUkiCLWsrM5uItVdlaKddNgVrjXWoJDkgAgVRZkXAkarly5Uo3VMGEhOI7cX0qnS4BNdpbK85g1axZWrVqlArBNAy0dmQAgc5SdzBs3blQ7oGV+sh4J/ssOb9kRKokVkSYAyHiyXqkgIO+WPH9p8v4Fz9SWHcOSmC7PWxIjJGGjtQkADb+P5HlIYP3mm29Wu9qlGoAka0hwMpIEgFh9Twafe7QVAIL3lx3G8jNB1iLPQpJo5D2RShXBIzekuoF8nwSblB+XRA55fvL9LO+/7Ohu+Hzl/Q8+j5a+z+QaKZsv85CqIfKzRJ6VPEOZh3zfNP3ejPX3WLjvwdZ+LscdyG52ed/l/Hb5XpSAriRNyM8c+bnVo0ePkMM3/T6RgLNUWJHvZam2ItUvIk0ACPV9F8l47eks35cbNmxQFR6a2sgzl++r/v37N5soFc3vZ6392Ri8Tt7PRx99VFUVkUSjln6/afj7hiTVye9T8jW5Tn4/lGfY9PdbuY/8nJcjYv75z3/W//4siWJSdUBK5Mu9JYlJfl+T5x+sVBPt905L37sN1ynvqlRnkJ9t/fr1U7+vSosmASDoJxUv5PewNWvWqLXJ94B8f0tyz/XXXw+z2dzab7F2v65LJgC0uypvQAEKUIACFKAABSiQkALPPvssDhw4oErUyV92wrW3jupweRk0CufEzykQbwJ1CQI6nCZJEKhFiiYJAjVw1lbC4S6HRfPFxZTN3dJhzjLDnH4FMHtCzsltG4gdLgdcgboS9ANt6ZhRcEj9/zOD8nDC2gs5GZlIM9lVBYBb7PvxiXXfRcrKQXDmvK76/Zf5m9hUXFd5YKDZjgdKSjHw2Ma4MIhkEt6UHijqOwXFWdko7j4CxWkDUOTohWJzGooNK4p9LM8fiSP7UCCeBAakOPH4rLqjTNgo0JUEJMggO5dDndHelRwSca1yJIVUYZDkDAk8S5CMjQIUoEAiCXCTZiI9rfBzZQJAeCP2oAAFKEABClCAAhToAgKyC+ahhx5SK5USZVlZWWFXvemIBk98xAnDzpUdKECByAUcVsBp0ZEiCQJyzIAkCPhrkFJbpRIErD535IPFqKe5TyYsPWphSvlgl35waMOSijPGABxx+9WXRtjSMLngMLT0PtiQNQvDUtPQ15qmEgB+rT+NUVsfQ4+fBwD/AfzB9g28WFhX8vhbSMOnDm+CufJyjGYdm2Gquw9GcZ/JKO41FsXdhqEotR+K7T1QbEpFUcCMCj8D/LGR5igUiB+BPk4Hnr5havxMiDOhQAwEGpbel93Fc+fObTSqlMSWUuGSBBDq8xhMgUO0QSBYhr579+6qZLycBd2wSVUHOQde/h4Z6vM23JqXUoACFOgQASYAdAhzh90kLhMA5B9c2ShAAQpQgAIUoAAFKNAZArNnz8aHPvShiG698bAGb128jY0CFOhCAjYLkGIJwGnWkGJ44dQ9cPpdcHqr4fBUwO6pbDcNk9MJc28nzN3KYbKVNbpPtW0ItlSbEYCBcZYUZF8+igsDr0dh2mCMdmaqBIAnC3+InjlFsI96DY85voyHLxXBChOervZi1MF/t9u8Wxq4LGscivtMRHGP0SjqNgTFKX1RbOuOIjhRrJng0hng75QHw5tSoBMFejrsWD17WifOgLemQOwFpPR/sCS5lNuXfwPPyclRpZCLiorUZ1ISe9GiRbj33nsjSkiO/Sw5YnMCch62HAUhpazluDgpZy1JALquq7LQUv5/69atkPOxpWR/sMQ1RSlAAQokigATABLlSUU2TyYARObEXhSgAAUoQAEKUIACXUTgrrvugsPhiGi1Gw5p8H1w/HZE1wQ0L/w1V2AYOmypvWFxZER0HTtRgAKJI2A2AXXHDEiCgA/OgAdOzV2fIOB0NQ7ct3Zl5sxuMPcyYE67DJjrypEErN1xTO+N0x4/ck02DKkqwca+czA9ow9u/XMNnn17MXrcWYVXzDPxu4JK3GZKx1dPvgd78cnWTqPF6wyTGcX9p6G493gUZY5CcfogFKf0RpGlG4phR7HfgC8QaJd7c1AKUKDzBNI1H7K8HujyM8CZCq/ZEtVkuttt+EfedVFdw84USASBq1ev4kc/+hHWr18fcrrjx4/H3XffjWnTmAATj89TyvvLGdYFBXXVk5o2OfNdjgHo1atXPE6fc6IABSjQogATAJLrBYnLBIDkIuZqKEABClCAAhSgAAWSVWD9QQ3RVJ52Fx+B6/LeRhwpWWORPmhGshJxXRSgQDMCKkFAjhmAH85AbV2CgE8qCFTC6S6HWY+ivIjJBEvf7jBnumFyFqo7ltmG4Z1qAzNk87wtC4GsCXjpb3vxld73YtsoC35aEMAjHmDy3pfb9Ix8jm4o7jcFRbKLv/sIFKcPRLGjF4rM6Sg2rCj26TDadAdeTAEKJJrAtLIijK4ubzTt/T364Hi3nhEvJcNmxYtzpkfcnx0pkEgCbrdblfl/7bXX1Hnx0mbNmoWFCxdCAsgMHsf308zPz8djjz2GTZs2QY4FyMzMRF5eHm655RYsWLAAdrs9vhfA2VGAAhRoRoAJAMn1ajABILmeJ1dDAQpQgAIUoAAFKNCBAtEkAHgr81F1bkvI2aX1m4zUfpM6cOa8FQUoEO8CDqscM6AjxeSHU44ZkAQBfw2ctVVwuMth9XlCLsGUmgJzbzvMGWXQnRYc8vfAkMoalAycj9L7V8OZ9xz+fXUI7jh3CKkF+8MyuDIGoLjvZBT1ykZx92EoTu2PInsPFJtSURywoCyaLKiwd2MHClAg0QUmVJZgYkVJyGVs6z0QBamRVT5Kt1rx0lwmACT6+8D5U4ACFKAABShAAQp0jgATADrHnXelAAUoQAEKUIACFEgCgXUHNWgRHk1deW4LfJX5IVdttqWi14SPJIEIl0ABCnSUgM0CpFgDSDFpKkEgRZcEARcc3mo4PeWweaph7tkd5p4arnYzwePphop37oHHZMLs/3ulfpoVvcagqM9EFPccg+KMIShK6YdiWyaKTU4U6SbURPpDrqMWzvtQgAJxLbCq4DRS9dDnI12FGQdM1ojmbzeb8aVRQyPqy04UoAAFKEABClCAAhToTIEbbrihM28f8t5MAIi7R8IJUYACFKAABShAAQokikA0CQClR19GwOdqdmm9JnwUZltKoiyd86QABeJcwGKWBAEDMNUiYHiguS6i6HIBitJ7o9xuRbHFhCK/AW8gEOcr4fQoQIFEEXDqGm4pON3sdP1+P06fbv7zRFkn50kBClCAAhSgAAUoQIGggNVqxW9/+9u4A4n7BICCggLs378fpaWlCAQCsNlsGDx4MKZOnYqMjMjKhjVUr6ysxO7du3HlyhXIXzzMZjO6deuGKVOmYNiwYdc8IF3XsXfvXpw4cUL1dzqdmDRpEsaNG6eubdr27duHgwcPYubMmcjOzo67B84JUYACFKAABShAAQrETiCaBIDKM2/CV113NnfTZrLYkTXxP2M3MY5EAQp0CQGTyYDJpsOw+qFZNPhNGryGBrfhR43mR6XfD+N9ieuq38QiUyUOXp6HfxnXwWQCMlIAhyMAs02HbvWj1uxFpVGL0oAbhf4a+AwmB3SJF4mLpEAMBT6cfwr2QOjySC6XCxcvXozh3RoPFY87r9ptsRyYAhSgAAUoQAEKUKBZgR07dnSYDhMAWkEtgfojR47AMIL/ZPHBIHa7HfPnz8fAgQMjHvnSpUvYsmULfD7ftf/oajJhwoQJmD698fliwTlIMF8+k18fP348ZN+KigqsX78e6enpWLRokUpWYKMABShAAQpQgAIUSF6B9Qc1RHr8dW3paVTnvxsSI6V3NtIH8pzb5H1TuDIKtE7AZAmoAH/A4odu1uAzafAYfrgDGqo1CfKHLrPd9G5fK3wVf8qw49cZu+FeMww1fcbhH92X46qe1uLE0p2A02nAInOwavCavahGLcoCHlzRa1Cj+1u3MF5FAQokrcDUsiKMqS4Pub5dvfrhbHpmRGtPs1rx8lz+2SgiLHaiAAUoQAEKUIACFKBAE4G4rQAgwfrNmzerXf9jx45Fbm6u2n1fXl4OydwoLi5GZmYmli5dqr4ersnu/XXr1qGkpAQDBgzAnDlzkJqaCtnhf/ToUcjOfZPJhJtuuqk+qaC6uhpr165Vc1i2bJmqFFBVVYU1a9ao3f9y74ZVCLZt24azZ89i3rx5GDqU55SFeyb8nAIUoAAFKEABCiS6QDQJALLWgj3Pw2FpHDCzdxuI7iNuBGBKdA7OnwIUiFLAZNUB2cFv8cMvAX7UBfhdel2A36OH3kUbzW2+VvIm9qTZsMlXjnu7vYeAdxrcr1UAaek4OHYl1us50QzXqG+KHUh1GrDaAzCsGnwWH1ySIGB4UKy5UaZ7Wj02L6QABRJTQP40M6e4AAM8NY0WcCqjB/b07BvxojJsVrw4hwkAEYOxIwUoQAEKUIACFKAABRoIxG0CgATTT506pcry33ij/IPoBy24097r9UYcbC8sLMSmTZtU4H7JkiXo2bNnozE3btwIOW5g/Pjxqny/tAsXLmDr1q3o3r27usbhcEDuKYkEkgjQMFlAEhJkjL59+6r5WiwWvmgUoAAFKEABClCAAkkusOGQBl9kG3BRfuU0Dr31GFJT0zA69yZY7U7Y0vpAEgDYKECB5BQw2TSYrBp0Kc9v1uCFH56ApnbOV2safIH2LbH/mcr3kHVpO341cBQMGCoBQJKNPFtzoBe7FXrl2Jl4KmUZag1rzB+C3QqkOQG7IwDYxMAHt8mLCsODq7obVzRXzO/JASlAgfgQkASALK8HusmEImcaShwpUU2su82Gf8y5Lqpr2JkCFKAABShAAQpQgAIUqBOI2wSAlh5QMAhfVlaG2bNnY8yYMWGfZ7CigOziDwbzG160c+dOVQlAjhSQ8v3STp48ie3bt6tkgaYJAE3v/dZbb+Hy5ctYuHAh+vTpE3Y+7EABClCAAhSgAAUokPgCGw9r8EZYAfvoO8+ipOAIBo+fh+GTFyf+4rkCCnR1AZMBs+zet/qhW3T4TH54pTy/oaFG86NK0xAIcZxdR7F92HUIkw89jVdyV+Idb6m6bV0CAGBoU+F6pbJ+KkaPLOwcsQLvaKM7anrqPmYTkJECOJx1Rx3oFj88Ji8qUYtS3Y3LWg00o32TJDp0wbwZBSgQsUBPuw2r85gAEDEYO1KAAhSgAAUoQAEKUKCBQEImAJSWlmLDhg2qNH+kAffgDn0p8x+qAoAE8M+fP4+cnBxMn15XYixU0kCoCgDBfsOHD0deXh5fMApQgAIUoAAFKECBLiKw6YgGjy/8Yq9ePIRj21fDnpKBaUtuh82ZHv4i9qAABTpVwGSuC0oHJMAv5flNGmoNDe6A7N6v28Efr21B7VnM3f9XXO01DP/TZ0D9NIMJAPKF2p250C5WN1rC1Qnz8IS1LiE+Xlp6CuB0GLDYdQQsfnjNPlTBg7JALa5oNXAFIszCipcFcR4UoEBEAr2dDjxzw9SI+rITBShAAQpQgAIUoEBiCdTW1uLgwYM4c+YM5P9L7FaqsUuMduTIkaqaezRNjoGX8aSyvIwnTY6PHz16NCZNmgSbzXbNcHJkvFSjl6rzcn+p8D5r1iw1j6atpqZGHRlvt9tDbjKPZq4d1TehEgB0XVdB+d27d6O6ulqV658xY0ZEVnLtli1bcPHiRQwYMABz5sxBamoq5Otnz56FVACQBycJBT169FBjSpn/NWvWqBdt6dKlyMjIuOZrMoYkI0jfxYsXIzMzM6L5sBMFKEABClCAAhSgQOILbD6qw+01wi7k4OZHUFF0FiNyl2LQuDlh+7MDBSjQ/gJmqw5IgN/sV+X5gwF+lyrP74db19t/Eu1wh2n+K1i1/y+A7scLU1ZhZ21J/V0aJgAYgclwvdT4jG7pGOg7CG8NWoG92uB2mF3sh0yxA6kpBqz2gKrG4DP7UAMvygw3ijUXynVv7G/KESlAgXYX6J/ixBOzprT7fXgDClCAAhSgAAUoQIGOFSgvL8ebb74JCao3bRKIHzx4MObPnx/xUesS8Jcj2iWgH6plZWWp2K8kBARbZWUl1q9fr365YMEC9b9yjLw0ifU2TQKQGPLx48fVJnBJUEiEljAJAMES/YIqAXnJ2Jg8eXJUWSCSAfLuu+/i3LlzqnpAsAUzSyQpQF6Ehk2SDY4cOYLs7GxVGUB+LQ95woQJ6teSnSIZIvL5zJkzE+GZc44UoAAFKEABClCAAjES2HJMR01tywkAhWd249SuV5CW2RdTl3xLZRWzUYAC7S9gtmkwrHW7xlWAH3W7910BDdV+P7wN/k7Y/rPpmDsMD1TiM0f+BrOrBAX9xuKPPXo1unHDBAD5wHtgGvwnK0JO7tLExXjOPLdjJt6Od7FbgbQUwG6XhA8NfosfLpMXFQEPruouFGnudrw7h6YABVorMCQtBQ/PzG3t5byOAhSgAAUoQAEKUCAOBWRTtlRkz8/PhxzZfsMNN6id94ZhqGPa9+/frzZuS/xV4rCRtD179qjd/7Jhe+7cuejfv7+67MqVK3jnnXdUooFsKG8Yww1e0/DrwTi0xJ+nTZtWf+tgVXrZAC5HyFsslkim1el9EiYBQDIvpIy/BO4lkC9t6NChmD17ttq5H0mT67dv3w7J7JCXqWGT8g9Tp05VL0HDJveTF0eSAHw+n8oQkcQD6Rc8DkC+LhUCUlJSsHfvXpw4cULNsWHfSObHPhSgAAUoQAEKUIACiSXw9nEdVZ7mEwB0vxcHNv0dNeWFGDPzI+g34oO/QCTWSjlbCsSZgAmoC/Br0N/fwe+V8vyGHzW6hiq/H3qTv/PF2QpiPp0Mw49vn34UttKzauynpq7Cfk/jHRBNEwAMUw5c//A0Oxf/4FFY22c5Tmh9Yj7feBnQYgbkmAGHIwCzTYff4oPH7EWVUYuruhuFmgu68cEGgniZN+dBgWQXGJmehgdnTEr2ZXJ9FKAABShAAQpQoEsJlJWVYd26dfVHvEvwv2ELBuH79esXUbBd4rMyngTpJWlAjhBo2E6ePIkdO3aoyu9yPLzD4VAJBlLZXRIEJMY8ZswYdYn0lRjywIED1b2DTarLS8LCTTfdpD5LlJYwCQANQeVBCriU3R8+fLgqBRGuFRYWqvIN8mAle0MC+MEHLQ9OXiqPx1O/sz/cePL5oUOHIFkikgkyceJEVQlAKgJIgoD8eteuXSoZIDc3V/3HRgEKUIACFKAABSiQXALbT+oodzWfAJB/7G2c278OmX1GYNKCLybX4rkaCrSjgMlswGTTEFABfinP70etBPgDHwT42/H2CTn0HReeQ1rhfjX3s4Mm4/6MtGvW0TQBQDr4jk+H71BZ82s2mXBm8kq8bHTdincZKYDTYcBi16Fb/Ki11CUIlAXqEgQ8AS0h3xlOmgLxLDCuewbum9b4H3Djeb6cGwUoQAEKUIACFKBA2wWCQfiePXvWB+xbGjW4UVvixaEC9HKs/ObNmyGbwJcvX66Oeg9eI8kIoRIAGt67qKhIHS8waNCgiGLRbReI3QgJmQAgyw8+NCm1IFkb8kBaalJS4vz58xg9erQ6o6Fpu3DhArZu3ap27ctufnkJWmpSMmLt2rWq+oDc3+12qywT+fWyZctUNYBgJou8WPK1tLRr/wEmdo+SI1GAAhSgAAUoQAEKdLTAu6d0lNaETgDwuiuwb8ND8HmqMWHubeg1cFxHT4/3o0DcCpgsAVWO3bBo0N4P8HveD/BXaxpcGgOq0Ty8b195DT3Pb6u/5JGpq3C0ye5/+TBUAgDM2ah5oa7KXkvNMyIHL/dYjstat3Bdu9znqQ4gxWnAatdVVQqv2YcaeFWCQLHuQoXu7XImXDAF2iowuUd3/G5K4yqdbR2T11OAAhSgAAUoQAEKxLeAbLQ+deoUhg0bhhtvvDHsZKUa+/r163H16tWQFQBOnz6tdvUHKwAEK8rLNZcvX26xAkDwuAIZWyoC9OrV+Ii9sJPr5A4JmwAgGRoSgK+urg5bdqG5bI6G9rL7f82aNSqQH0kZB6kYcPz4cZVMMHLkSPVCykuUlZWFxYsXq2yS4BwlWWDBggX150508jPn7SlAAQpQgAIUoAAFYiSw64yO4qrQCQDnDqxH/tGtyBqcg/F5n4zRHTkMBRJDwGTTYZLd+xY/NJMOr8mvdkm7An5UaX54dZZUj9WT/HLpWxh4am39cMeHXYe/p4Q+Ji9kAoBUATg7A749peGn5EzB4XErsTYwOXxf9qgXcNiANCdgc+iAVYPP4ocbtSg3PCjW3biqualFAQo0EZjRqwfumpxNFwpQgAIUoAAFKECBLiAgsV6pui6xVtlgvXDhQhW0j6RJ1YB3331XbfCeO3dufSxWqsm/88476lj4GTNmYNy4DzbmBI8akIrxUuVdWtOvBTeOjx07FjNnJl5FvLhMAAh3ZoM8CJfLpQL2tbW1YQP2sU4AkJdGzofIzMysP4Mi1NkQ4UpPRPLisg8FKEABClCAAhSgQPwK7Dmno7Di2gQAV8UV7Fn7ZzXx3IVfRbesIfG7CM6MAq0QMNs1tdNZAvx+kwYvpDy/BpfuR5XfD81o/miMVtyOlzQj8KmqXRhz9MVGnz44dSVOe0IH85tLAIB1JGpWR85cPeY6PJu2DNUBR+QXsWezAlYLkO4E7I4AJHlGs/jgNtUdM3A14MJlfw34HcUXqKsJzO3TC3fm1J3HykYBClCAAhSgAAUokJwCEvh/44031BHt0iToP2/evIiD/0EVidHu3r0bEl9u2GTH/5QpU9Sx8A2bJAVIFQBpsoFbmhwjL002eaempqo4sGzwll9LPDjRWlwmAAii7KaXB9avX7/6IHtD3GDZBskEiaRkv5zRUFBQgIbZHA3Hy8/PhxwTIDv3paR/S5klW7ZsgfRvWCkgWAGgb9++9fNlBYBE+3bgfClAAQpQgAIUoEB0AgcuBpBfeu1O5lO7X0Xh6V3oP2oGRk+/JbpB2ZsCnSxgMhswBcvzWzT4TX7Uvl+ev0bXUOkPXy6+k5fQJW6/yn0U0w4+0WitB0fdgCdszS+/2QQAAP6CmfC+WxK5Xfce2D1yBbbo3KEbOVrre2akAE6nAYtNg2b1o9bkQzVqURJw44rfpb5H2SiQTAKL+vfB98eNTKYlcS0UoAAFKEABClCAAk0ECgsL1S59Kbcv5fzlfyX4Ljvu5RiASJpsFJcKABcvXkQg0Pjf6EwmE4YOHapK/QfL/wfHLC8vx44dO9TxAdJP4rvST46IlwrwUhFAYsqSQFBSUgI5nqCiouKavpHMsTP6xG0CQHFxMSRor2kapLxCbm6uKt8gD//8+fPYtWuXKrE/YcIEda5DuBYs1SAPccyYMSrbQx6ivAxFRUXqIVdVVWH48OGYP39+s8MF5zVw4MBG/eRFWbdunXqBli1bpkpUlJWVqa8FkxRk/mwUoAAFKEABClCAAskjcLgggPNXG//lorL4HA5segPTU5wAACAASURBVFgtcvqK7yElIyt5FsyVJIWA2RIAbBoCFg2aWYPv/QC/lOev0TT1H1t8C8zzXsBN+x64ZpL3TVmOi7XlzU6+pQQAWIeiZrU16oWXjsvDY/alUV/HC2IrkOYAUiRBwK6r6hy1Zh9qUIuygBtFuhtVuje2N+RoFGhngQ8N6oevjxneznfh8BSgAAUoQAEKUIAC8SIg8d99+/bhyJEjsFqt6hiAPn36tDg9iRPLTn6p3D5gwADMmjUL3bp1U9dI3FaC+JJk0KtXL7WT3+EIX8VOjoqX2K402TAu1QmkGoDEeGVjuMSt33zzTTVHGTM9PT1eCBvNI24TAGSWkmEhgX556E2bBPJHjBihsjEsFkv9x8EzGnr27KkeTMOHuWfPHhw+fPiaDJDgxVlZWeqFai5QL/OQKgGSDbJo0SL1wjRsMtdjx45h8uTJmDhxopq7VDFoerZEXL4JnBQFKEABClCAAhSgQNQCxy8HcLqocQLAse2rcfXiIQyZMB/DJi2KekxeQIG2CpitOoxggF/K878f4K/R/ajWNNSG+PtVW+/J6ztOYLJWjA8feADw15VIDLbdY+dhtbnl6gwtJgAA0IpmovbtKKoAvH/zQO/+eGfICuzSItuh0XFavFNQwGkDUlMM2OwBwKrBZ5EEAS8qDA+KdRdKtMbvE+Uo0NkCtw4biP83gkcodfZz4P0pQAEKUIACFKBARwoE47BShX306NHIy8tr8fbBavGy4VtiwlI9oGELBvPlqAGJJ48aNSrsciQJ4eDBg6oKQXZ2dn3FetmMnpOTo66XagBSGV42r0uFgHhscZ0AIGASbN+/f7/K0JAHL8F+Kc8vAfZQ5R9aSgCQ8WQH/969e1W5BiknIYkEaWlpqpKAPEiz2dzscwpWERg5cqR6UZo2mZ+MfeLECTW2vGhSHmLcuHHx+Ow5JwpQgAIUoAAFKECBNgqcKQrg2OUPEgBKC47iyDvPwGZPxXUrvgebo/FfPNp4O15OASVgtmtqh68uO/glwG/44TY0BAP8/iYl78iWPAKDAjX4wrG/wVxddM2i7sldiiJvZYuLDZcAAGt/1Kxu/c+twpyb8YzlxuQB70IrsVmAtBTA7gioI0A0ix9uU12CQInuxmV/TRfS4FLjQeALI4fg40MHxsNUOAcKUIACFKAABShAgQ4UkM3hUtJfKrHLZuyWWjAm3FLfYLBeKsNLUL+lJiX+paKA7OqXexuGoaoBSDWBOXPmqI3p0oJzHDx4MG6++eYO1In8VnGfABD5Uj7oKfAShG9aAaA1Y/EaClCAAhSgAAUoQAEKNCdwoSSAQ/kfJABI6X85AmDE1OUYNPbahFFKUiCcgMlkwGTTEbD6VYl+n0lDreGHx9BQrflR5ffDCDcIP09KAaeh4/tnHoO95NQ169s+fgFeMsLv4A6bACBVAMpmonZT9FUAgpPSBg7Hhn4rcETrl5TPoasuymQCMlIAp8OAyS4JSH7Umr2oMmpREnCj0O+Cz7i2emNX9eK62y5w+9gRWDGwb9sH4ggUoAAFKEABClCAAnEjILvmt2/fro5oDx6n3nRysgNfNoZ3RgKAJAucPXsW8+bNw9ChQ9VR9JIAIEfIS/l/mZM0qf4u64hkjp2Fn5QJAPKAXC6XOnuBjQIUoAAFKEABClCAAu0lcLncwN7zdQGPK2f34OTOl5DarTeuW/7d9rolx01wAZMlANg0GBYNurkuwO+RHfyBugB/jaYl+Ao5/fYS+GH+C0i/tCfk8HdNXoRyX/gd2pEkAMDaCzWrM9u8jPOTV+CfmNXmcThA4gikOYEUpwGrTYdu1eA1e1GNWpQbHhRqLtTovsRZDGfa6QI/mTAa8/tmdfo8OAEKUIACFKAABShAgdgJyE56CahLFfVgkL3h6PJ1+VyquEuF9WnTprV4cwnE79ixQx3ZLpvCbTZbo/61tbVYu3YtKisrISX8pRp8c00qyG/cuBF9+/bFjTfeqCrS+3w+NR+pDNBwvqwAELt3IuKRSktLsWnTJvUQW3qQEQ/IjhSgAAUoQAEKUIACFGhGoLjKwK4zOgK6hr3r/gJ31VWMvf5j6Ds8Ps//4oNsfwGTVVfls2X3vl8C/KgL8Lv0ugC/R+cO2fZ/Csl3h9uL3kDWua0hF/ZWzmK8rldHtOiIEgAA6NUz4FlXGtGYLXXyDhuHf/Vcjgt6jzaPxQESXyDFDqRKgoA9AEiCgMUHF7woD3hQFHChTAtfxSLxFbiCSAV+M3kcruvV9mSkSO/HfhSgAAUoQAEKUIACHSOwZcsWnDt3Dt26dcMNN9ygAu5yPHt1dTV2796NixcvqiPWZZN39+7dW5yU2+2u36Hfr18/5Obmok+fPteMJ0fBL126VJX2b67JvC5duoSFCxeqMYJNdvpLooEkEOTk5Kgvy0b006dPh00q6BjR0HdJugoAknVRWFiIuXPnquwMNgpQgAIUoAAFKEABCrSXQIXLwLaTOgqOb8PZfWvQvfcwTL75y+11O44bBwJm2b1v/SDA74UfnoCGGt2Pak2DL/DBkRBxMF1OIQkEvlj2Ngaf/HfIlfhtKfhV9iy4tNqIVhppAgAsGXC92h9GbQwSVmx2HM9ZidcDUyOaIzt1XQGbFUh3AnZHXaUUv9kHt8mLCsODEt2tqgiwdR2BP103Edndmv8H2q4jwZVSgAIUoAAFKECB5BKQXfmy0152+YdqTqcT8+fPR//+/es/luSAN954Ax6PB7Nnz8aYMWPqP5OYsATvZdxQzW63q/GC5ftD9ZHA/+bNmzF8+HDk5eU16iJVC2S+Ul1AjgHQNA1vvvkmUlJSsGjRIsh847ElXQJAPCJzThSgAAUoQAEKUIACySng8hpYv6cC/7fmf6H5apEz77PoOWBsci62C6zKZDJgsukwrH7oFh0+kx8S4HfrdQH+Kk1DwDC6gASXGC8Ct1bvRfaR55udzvpJy7DeXxHxdCNOAAAQ8EyH+99lEY8drqNr1BQ8n7EcZYGUcF35OQVCCphNQEYK4HAEYLLr0C1+eExeVKIWpSpBoAZ+g0lYyfL6PDZrCgamxOc/piaLMddBAQpQgAIUoAAFOktASv3Lhu5jx45BdvFLk0D64MGDVdn/pkH1lhIA5FoJ/u/Zswf5+fnq/xuGAYfDgUGDBmHGjBktBul1XceGDRtUmX85RqBHj2sr2Emyguz6lz4mk0klE8ycORMZGRmdRRj2vkwACEvEDhSgAAUoQAEKUIACFAgt4NeBvz27DhcPb0bW4AkYn/cpUsWxgMkcUAH+gAT4pTy/SUOtocEdkN37dTv42SgQLwLLPccx48BjzU6nJq0X7ho2Af5A5O9tNAkAMNnh3jgagfLIqgtE5JbeDfvGrMSb+viIurMTBaIVkAoCKU4DZruOgMUPr9mHakkQCHhwRauBK+CPdkj27ySBF+dMR4aUhWCjAAUoQAEKUIACFKAAAK/Xi7Vr12L8+PGNKgAQJ7QAEwD4ZiS0gJTakKMeJOOGjQIUoAAFKEABCnS0QFFREf7whz+o205Z9DVk9Brc0VPg/RoImKx6XYDf4offFAzw++HSNRXgd+sxKGdOcQp0gECeLx8L9/6lxTu9lrsCW7zR7dCPKgFAqgD4psH9r8grDERKU549C084l0EzzJFewn4UiIlAih1IdRqwOgLqOBef2Yca1KLc8KBIc6Fcj2HCS0xm3DUHMZtMWHvj9V1z8Vw1BShAAQpQgAIUoEBIgbKyMlV6X44AaKmcP/nqBOI2AeDMmTP4+c9/jqFDh2LixImYM2eOKtXQUpOHv3XrVuzevVuVYfjNb35TX6pBvnbLLbfgtttuwy9+8YtWn8kgpSPk+qeffhqvvvoqpk+fznepDQLFxcX41re+hX379inXj33sY7BaP8jwbs7b5/Op8z4OHDiAH//4x/XPM5bPJ1bvTBt4eCkFKEABClCAAnEu8NJLL2Hnzp3oP2oGRk+/Jc5nm/jTM9s0GNb3A/xmDV5o8AT8cAU0VPn98AVY+jnxnzJXMEErxccOPQCTt6ZZjLIeA/HrfkOjxoo2AUBu4Nk+Cfrl2J+9bvTqgx3DVmCHNjLqdfACCrSXgN0KpKUAdrsO2DT4LX644EWF4cFV3a2SBNjaX6CH3Ybn865r/xvxDhSgAAUoQAEKUIACCSEQCASwa9cuFBYWYunSpa2O8SbEYmM0ybhOAPjqV7+Ko0ePqqV+6Utfwp133gmbzRZy6XKew8MPP4xf/vKX6vP58+fj/vvvZwJAjF6U9hrm5Zdfxu23346f/vSn+MpXvtIo+C/3bC6gLwki8n7IWSANEzqYANBeT4rjUoACFKAABSjQVOD8+fN48MEH1Zenr/w+UtJ7EaktAiagLsCvqfL8frNflef3GH7U6HUBft0w2nIHXkuBuBfoF3DjyycehqXyUotzfXHKSuyoLY16Pa1JADD0XLhero76XpFeUDzhRjxpvTnS7uxHgU4VsJiB9BTA4ag7Uka3+OA2e1Fl1KJE9+CyVgPdYDJaWx/S8PRU/HXG5LYOw+spQAEKUIACFKAABZJEQMr/b968GZMmTeLu/wifadwnAMg6evfuDdnx/cADD6Bv374hl1ZZWYnvf//7KmAsGSD9+vVrlAAQoUfYbrEMMIe9WZJ3KCkpwQ9/+EP0798f//Vf/4XU1NRrVhxtAkAsyVgBIJaaHIsCFKAABSiQfAJPPPGESlbNnnoT+oxl8CrcEzaZA4BNrw/w+0x1AX534IMAf7gx+DkFklnAjAB+fPYJOIqPt7jMK71H4ndZof9eHM6nNQkAMqb3/6bAf64q3PCt/lzvPwSbBqzAAW1gq8fghRSIF4GMFMDpMGC26whY/ag1eVGFWpQFPLii1cAd0OJlqnE7jyk9u+Pu3PFxOz9OjAIUoAAFKEABClCAAvEuEPcJAH369MHMmTNxzz33YPXq1Zg7d25I0/3796sd5LKb/Mknn4Rc17ACQKweBBMAYiUZ2ThMAIjMib0oQAEKUIACFOhYgWPHjuHxxx+Hw+HAik//GFfdjo6dQBzezWSRcsk6DIsfmlmHBPg9hgaXLgF+P1yaHoez5pQoED8C3y94Ed0KdoWd0HNTV+H/PCVh+4Xq0NoEAAOT4Ppn+5c+z5+0FM+b8lq1Nl5EgUQRSHUAKU4DVntdUpzX7EONyYuygBvFmgsVujdRltJu87ypXxZ+NH50u43PgSlAAQpQgAIUoAAFKJDsAgmRAPDNb34TP/nJT7B8+XJ873vfg8ViafRcpPz/n//8Zxw6dAhf+9rX1JnwTRMAWtrNLdUFtm/fjueffx7btm2DpmmYPn06br31VixcuBB2u73+fuESAEpLS1Wiwuuvv47Dhw9j0KBBmDNnDj7/+c9j3LhxMJlM9WMFy9jLXGX+soNMkhZkDiNHjsRnP/tZfOpTn1JnWeTn5+Mvf/mLOvdemlhIssPgwYOveUfLy8tVv3Xr1kHWXVNTo8aTRIrPfe5z18yjuZc81vOTecmzLC4uxl//+lc1p4at4f2CyRtNvSdOnKhK/j/99NONrg0e+ZCSklL/+auvvqqeo7T77rsP9957rzLMy8tT93/hhRfUs5Zff+ELX8D1118Ps9lcP25L74ycN/Lee++pZBN5XhUVFZg1axZWrVqFj370oyGrGST7DxOujwIUoAAFKNCVBOTPKhcvXlS/9/ccfgPOFid/uV+TTYPJKuWO6wL8XqMuwF8T8KPa74c3kPwGXekd51o7VuAbxevR5+ymsDe9OGA87uueGbZfcx1amwAg43kPTYP/eEWr7x3phb4hY/BG7+U4rWVFegn7USCpBBw2IM0J2OySWKfBZ/bDbapFheFBke7GVc2dVOsNtZiPDBmAL48amvTr5AIpQAEKUIACFKAABSjQXgIJkQBw99134/e//z2KiopUoFwC5g1bWVkZvvWtb6nqAAsWLFBnw0eaAOB2u1V1gUceeSSksQRzf/7zn6NXr7ozXVtKANizZ49KPpBAftOWnp6uPrvtttvqz7kPBrxlbJm3rFGC9Q2blMaXMy0kAUL6N2wS3JaAdsMkAOkjRyFI8DpUk4QECYZLsDpci/X84iEB4Kc//SnkOa1fv77R8uX5fOc738GXvvSl+ufTXAKAvDPiLu9iqDZv3jz85je/wfDhw8MR83MKUIACFKAABRJQYO/evSpxtGfPnurPdxL8P3op8YPfZrv2fnl+P/xmDV5Ief66HfxVfj80w0jAp8UpUyD+BT5Xvg3DTrwW0USfmLoKB1u5+19u0JYEAMM8Hq4XOmhnssWCUxNX4lWjLqGbjQIU+EDAagbSUwC7IwCTTYdm8cEtxwwYtSgJuHDJX4NE/x37S6OG4qNDBvCxU4ACFKAABShAAQpQgAKtFEiIBADZYSU72u+66y4888wz9bu6g2uWHdgS9P7b3/6GjIyMiBMAdF3H3//+d/z617/GzTffjO9+97vIyclRu8Blx/2DDz6o7idHC8g/7kolgOYSAK5cuaJ25O/YsUPt3JeEhL59+8Lj8WDt2rX43e9+p3aJS9B48eLFaurBALskDEhgXhINJBHAarVCdq/feeedaid5jx491O4y2b3frVs3nDp1Su1y37p1q0pe+PSnP63Gk8C0XPOPf/xDVUr44he/iO7du0N2q1+4cEElGMi4H//4x1WAWsZuqcV6frFIAAju6A/Obdq0acpCqiRIa+75BCsASJ/x48dDEitmz56tKgDIuyXPRypBPPTQQ6oSgLRQCQBSbeK5557DHXfcoSoY/OxnP4NUH5CqFA2NV6xYocYUfzYKUIACFKAABZJHQP5cJX/+kj/XSLWoKVOm4FK5gX3n47u8vclsQHbwS6lhzayp8vxeQwL8Up5fQ6XfnzwPiSuhQAIJfKxmP3IOPxfRjE8NmYKH0lIi6ttcp7YkAMiYvpPT4TtQ1qY5RHOxe+QkvNh9OYr09GguY18KdHmBjBTA6TRgsWnQrX54TD5UoxaluhuFmgu1hhbXRj+eMBo39mUVkLh+SJwcBShAAQpQgAIUoEBcCyRMAoAE2GV39sc+9jEVXA+W0pcg/h//+EecOHECf/jDH1BSUhJxAoCUbf3617+udm9JcLxpZYHq6moVKD5w4IBKLhg7dmyzAWYp+/+DH/xAleyXgHTD4LoEjV9++WU174bB94YBdgkWf/KTn6xfl1QCkGD+iy++qKoGNAxyyxsl40nCgfz3wx/+UAWg5SxaMcrOzlYWTYPP+/fvV0kEEgAPlthv6e2M9fziIQEgVAWEhs9HjgKQZy7JHqESAOT4AnmO8r6JoSQRNGzyubwHO3fuxKOPPqqOF2CjAAUoQAEKUCB5BN5++238+9//xpAhQ9TRRtJKawy8e6pzEwBMFtkFqCFg+SDAL/+475Ly/JoGlxbf/9CfPG8IV0KByAWWeE5h1oGHI77gb1NX4UQbdv/LjdqaAADLGNQ838E/71LTcCh7JdbpEyO2YkcKUKBlgTQHkCIJAnZdJQd6zXUJAuUBtzpmoFLvoGofzUzz3qkTMCmzGx8jBShAAQpQgAIUoAAFKNBKgYRJAJBd8bLLX3a5yy56CdpLCwZkZee8BL9DnSMv/UIFczds2KAC4hJcl2tDNQnAf/vb38af/vQndbZ7qB3mXq8Xv/zlL9V58JIIIEcRNG3BYwoKCwtVMsGoUaPq5yo7yYJfC14niQ3BM+uD9244Zkvn0zf3LjQs6f/AAw/UH2sQrn+s5hcPCQChkilk/QUFBfjGN74Bm80GsZHqDaGMpeSv7PZbsmSJqqIgRwc0bcHkDKnCIP8Fk1Va+T3KyyhAAQpQgAIUiBMBl8ulfv+XCkKSNCjJodJcXgNvHW3fgJiU+IX1/QC/SYPX5IdHyvO/H+Cv1dv3/nHyCDgNCiSNwPW+S1i6V44Ui6xQ95ERM/Gow9Lm9bc5AQCA/8IMeHeVtnku0Q5QNXYGnk5ZBrdhi/ZS9qcABaIUcNqAVKcBmyOg/vzhs/jgghflhgfFugslmifKEaPr/visKRiQUlfpkY0CFKAABShAAQpQgAIUiF4gYRIApAz+ww8/rMryP/7448jNzVWrDZb/l88mTZoUVQKAnON+9913R6Qmu+zljPhQCQCVlZVqJ74E9//617+q0vBNW6jrwgXkg2XrX3rppfqy9MFxwyUAyD9MV1VVQaocyLzk3Pt33nkHhw8fVhUAmptnw3nHen7xkADQXLJHsOKC+ASTMUIZv/baa/ja176mqi7I+xCqhXs2Eb1w7EQBClCAAhSgQNwJyLFBcgTTuHHjVBJpsAUMYM3+tu2wN9vryvPrsoPfpKEWdQH+Gl128Pvhl5uwUYACSSEwRi/HJw8/BJOnIuL1/GXqCpzztL30fiwSAGAdjprV5ojnHtOOmb2wc+QKvK2NiemwHIwCFIhOwGoB0lMAuyMAkxwvZPHDbfKiEh5c1d247K+JbsAmvf89fyZs5k76OdOmmfNiClCAAhSgAAUoQAEKxIdAQiUABEvYSwBWduzLznTZJX/27FlV8j4jIyOqBICG58KHexwtJQCEC2zL2C0lAMjRA6FK8gfn9+qrr2L69OmNpthckLm0tBSPPPIInnrqKVRUhP4HpWgTAGI1v3BOoao3hHITiGDfadOmNToeobn+QUtJ+vjwhz98zeMOdV0o4+DufiYAhPuO4ecUoAAFKECB5BKQY6bkyCZpchyQHCvUsG08pMHbXA6AyYDs4DesflWi3ycBfsMP9/sB/iq/P8I9wMllytVQoCsK9DJq8fUTj8BacTHi5e8bPQdPW2NT5SMmCQBSBaBwJrzbSiJeQ6w7loyfi8dti2M9LMejAAViJGAyARkpgMMhxwzUJQjUmnyoggelAUkQcMFnhP65lmm34YW862I0Ew5DAQpQgAIUoAAFKECBrimQUAkAstNejgEwm80q4C/HAUjZ9ltuuQWf/vSn1ROM5giAcEHhUK9Ee1QAiFWA/erVq/jRj36E9evXIzMzE9dddx2mTJmiytlLdQRpwV3r0VQAiNX84iEB4J577ql/Vxo+32AFgKNHj9ZXR2AFgK75Q5GrpgAFKEABCoQSeP755yFHAcmfrz7+8Y9f02XdcTc0s6b+axjgl937NVrbqgPwiVCAAskj8ONzTyGl6HBUC/rDlGW4VBt5tYCWBo9VAgCsg1Cz2hHVOmLdOdBnILYMXoE92pBYD83xKECBDhBIcwIpDgNWu46AVUOt2YtqyH+1uO8GVvnogEfAW1CAAhSgAAUoQAEKJLFAQiUAGIaBP//5z3jiiSfw5JNPqh3uP/3pT9XRAFKKVVo0CQDBcu5Svl92dFss4c9UDJUA4PV68ctf/lLNafXq1Zg7d+41r0xxcbHaLSZB+mCJ+ebmGrw42goAwd3pn/nMZ3DnnXdecz79wYMH8dnPfhZZWVlRHQHQUQkAx44dU5Udhg4dWl8RIdYVAJp71gUFBSqZJCUlBQ888AB69eqFUAkA8g//t956K5YsWaLOAE5PT7/mWcs78IMf/ADf+9731H8mSX1nowAFKEABClAgYQXy8/MhVYSk/eQnP4EcTdW0/ePCJRyprE7YNXLiFKBA+wt89/IryLz4blQ32pl9I14weaO6pqXOMUsAAKCVzETtW51XBSC4zssTF+FZ87yYGXEgClCgcwVyBlnwiVm2zp0E704BClCAAhSgAAUoQIEEF0ioBACxlqCs7PaXf3y9cuWKOt++YSA2mgSAEydO4Ctf+Yp6hA899FB9EkHwmWqapioNSNKBJBksW7YsZCl/6R8M+n7qU59SJelTU1PrXw1JXJDgvCQALF++POxxBcELo00AaKmigaxFAttSurazjgAI7rJ/8cUXr0mUEKNHH30U//3f/4358+e3WwKArP3BBx/E6NGjGz2f5557DnfccYeqkCBBe0kGCZUAEEzkkHdHjm2YPXt2ox8B8rkE/zdt2oTHH38cixYtSvAfEZw+BShAAQpQgAJyvNLJkyfVn1Hkz4Oh2obCYmy/2vbzualNAQokp8DXrm5EvzMbo17c/+QuwVVvVdTXNXdBLBMAYO2LmtXXJkTHbLJRDOQfNBLr+y7HMa1vFFexKwUoEI8CeWOtWDLJGo9T45woQAEKUIACFKAABSiQMAIJlwBQVlamAumyM1yOBPj85z+vdmQHWzQJAE2D4lJNIC8vD1arVe3Uf+qpp1Tg/4YbbsC9996rds43tyNdkhFkd/mOHTvULnuZo5Te93g8WLt2rQq8S8UCSSZYvLjurMJYVwAIJiEsWLBABdKHDx+u7nPhwgVIcoAE3qV1VgKAruv44x//qOYic5SqCcOGDYMkBrz66qsqoC5GUlpX/r/srgtXASAjI0OZBs/hba5/MDlC1j9v3jx1VMLEiRPh8/nUve+66y707t27USJIqAQASVQIJguMHDkSP/vZz1QwQBIGxPn3v/+9Gm/FihXqmXfv3j1hfhhwohSgAAUoQAEKXCsgFYokqU9+r5ckT4cjdMnrXaXleONSEQkpQAEKXCPwmYp3MfL4K1HLvD1hIV4NuKK+rqULYpoAAECvmAHPxtKYzrEtg53NXYmXjOvbMgSvpQAFOllg5VQbZo4MX6Gzk6fJ21OAAhSgAAUoQAEKUCCuBRIuAaBhEFl2cUs5/bFjx9YjR5MAIBdJwPm3v/0tnn322ZAPSoLld999N6ZNm6Y+by7ALJ/t2bMHP/7xjyHnyDdtUipePrvttttUgoG0WCcASNKCBLbXr19/zf0lWP3tb38br7zyCo4cOaKOK5g0aVKLL2es5yc3O3XqFL773e9i3759je4tAXwJpksSg7RwCQDBRJC33npL9ZekAalwIEka8o/zTz/9tArET58+XX0eTAD48pe/rHb2h7q/JE0sXbq0vmR/qAQAGcvtdqsywJJ4EKpJgoFUpQgmYMT1TwBOjgIUoAAFKECBFgX+93//9jWoCAAAIABJREFUV1WckipO8nt8c+1UtQvPnMunJgUoQIFGAh92HcLkQ09HrRIwW/CrnBtR5XdHfW1LF8Q6AQCWTNT8szegB2I6z7YMVjt8Al7psRwFOpOx2+LIaynQWQKfmWPHmH7mzro970sBClCAAhSgAAUoQIGkEEi4BABRf/vtt9Wu/49//OMq0Nqw3H60CQAynuwC3759O55//nls27ZNJQXk5ORg5cqV6j5yHnywtZQAIH1KS0tVEPv111/H4cOH1c70OXPmqEoF48aNa3QefHsE2OX+jz32mLq/jC+B/4985CP46Ec/igEDBqiKBrLzXnaqN6ycEOptbo/5yX3kHF0p9y+VEcR6yZIl6iiGfv36qSoK0sIlAEifvXv34p577lHPTJJApLS/VBRoKQFAAveSFCD/+8Ybb0ASMyTo/4UvfAGDBw9uxNBcAoB0CgQCeO+991QiRfCdmTVrFlatWqWsG76TSfGTgougAAUoQAEKdEGBXbt2qQpKUtHnzjvvbFGgxOvDX06c7YJKXDIFKNCcwM21ZzFn/19bBfTmxCVYo8Wu9H9wEjFPAJAqAK7p8KyJsyNQHE4cHb8SbwRyW+XPiyhAgc4T+M4SB7IyTJ03Ad6ZAhSgAAUoQAEKUIACSSAQtwkASWDLJcSRQLACgAT+P/zhD8fRzDgVClCAAhSgAAXiVeBXv/qVOqroP//zP+urQTU314Bh4JeHTsTrUjgvClCggwWu81/Byn1/BgJa1HeudWbgV6OmoVb3RX1tuAvaIwEA5lS43xiKQE3s5xtuPeE+rx49DavTl6Ey4AzXlZ9TgAJxIvCrjzphZvw/Tp4Gp0EBClCAAhSgAAUokKgCTABI1CfHeUclwASAqLjYmQIUoAAFKNDlBTZt2qSOVZIKSt/5znci8rjv+BmU+/wR9WUnClAgeQVGBKpw25GHYHaVtmqRayYvx5u+8lZdG+6idkkAkApptdfB/Xr7zDncmsJ+3i0Te0avxGYtO2xXdqAABTpXoGe6Cd9b6ujcSfDuFKAABShAAQpQgAIUSAIBJgAkwUPkEsILMAEgvBF7UIACFKAABShQJyBHPv385z9X/1+OccrOjixo9PS5fJyudpGRAhTowgLd4MO3Tj4KW9m5VilUZfTBrwaPQcAItOr6cBe1VwIATGZ4No+HXuIJN4VO+7xs3Gw8Zl8KA9xa3GkPgTemQBiBMf3M+MwcO50oQAEKUIACFKAABShAgTYKMAGgjYC8PDEEmACQGM+Js6QABShAAQrEg8C//vUvbN++HWPGjMEXv/jFiKe05nIRdpbE6Q7YiFfBjhSgQFsEfnThWaQWHmj1EK/mrsTb3tZVDojkpu2WACBVALSpcL9SGck0Oq2PkdUP24auwHva8E6bA29MAQo0LzBrtAXLc20kogAFKEABClCAAhSgAAXaKMAEgDYC8vLEEGACQGI8J86SAhSgAAUo0NkCJSUl+N3vfqemcfvtt2Pw4MERT0mC/5IEwEYBCnRNge8UvoYeF7a1evFXew3F//QZ2OrrI7mwPRMA5P6e93Kh51dHMpVO7XMlZwGettzUqXPgzSlAgWsFVk61YeZIC2koQAEKUIACFKAABShAgTYKMAGgjYC8nAIUoAAFKEABClAgeQSeeeYZHDx4EFOmTMGtt94a1cLOVLvw1Ln8qK5hZwpQIDkEvlK6GQNOrWvTYl6Ysgo7a0vaNEa4i9s7AcAITIbrpZpw04iLz7UBw/Bm/xU4pPWPi/lwEhSgAPC5eXaM7GMmBQUoQAEKUIACFKAABSjQRgEmALQRkJdTgAIUoAAFKEABCiSHwLlz5/DQQw+pxfzkJz9Bjx49olpYpd+PPx47E9U17EwBCiS+wKcrd2H0sRfbtJBLfcfiDz17tWmMSC5u7wQAmYN331T4T8f3UQANrS5MXo5/4IZI+NiHAhRoZ4E7VjjQLcXUznfh8BSgAAUoQAEKUIACFEh+gbhMALjjjjuSX54rpAAFKEABClCAAhSIS4G8vDysWrWqVXP77ZGT8OqBVl3LiyhAgcQT+JDrCKYeerLNE3966irs87Tv7n+ZZEckABjIgeufnjabdOQA3qHZeD1rOc5pPTvytrwXBSjQQCDFbsKdH3LQhAIUoAAFKEABClCAAhSIgQATAGKAyCEoQAEKUIACFKAABZJH4Ne//jXsdnurFvTw6QsocCdW4KtVC+VFFKAAbvSex/x9D7ZZ4tygSfhLRnqbx4lkgI5IAJB5eI9dB//h8kimFD99rDacmLgSrwWmxc+cOBMKdCGBoVlmfOnG1v35qwsxcakUoAAFKEABClCAAhSISCAuEwAimjk7UYACFKAABShAAQpQIM4E/lVQiL1liVP6Os74OB0KJIxArlaM/9h/P6DVtnnOj05dhSMdsPtfJtpRCQCGORuuF/xttumMAVwjc/GPbstREkjtjNvznhTosgLTR1jwoWm2Lrt+LpwCFKAABShAAQpQgAKxFGACQCw1ORYFKEABClCAAhSgQJcWeLekDOsuF3dpAy6eAskuMCRQg88d/SvMNW3/Xj8xbBr+ltJxJa87KgFA3gHfmenw7S1LzNchLQP7x67ERn1CYs6fs6ZAAgosn2LDrFGWBJw5p0wBClCAAhSgAAUoQIH4E2ACQPw9E86IAhSgAAUoQAEKUCBBBc7UuPDU2fwEnT2nTQEKhBNIhYbvnn4M9pLT4bpG9PlDU1filKc0or6x6NSRCQCwjELN80Yspt1pY1RkX48nncvgMxiU7LSHwBt3GYHPz7NjRB9zl1kvF0oBClCAAhSgAAUoQIH2FGACQHvqcmwKUIACFKAABShAgS4lUKNpuPdobAKDXQqOi6VAggj88OLzSL+8NyazPThqFp6wmWIyVqSDdGgCAAB//gx43+u4BIdIHaLpZ/TsjXeHr8B2bVQ0l7EvBSgQpcBPVzmQ6ujYn4lRTpHdKUABClCAAhSgAAUokDACcZ8AUFBQgP3796O0tBSBQAA2mw2DBw/G1KlTkZGRETV0ZWUldu/ejStXrsDv98NsNqNbt26YMmUKhg0bds14uq5j7969OHHihOrvdDoxadIkjBs3Tl3btO3btw8HDx7EzJkzkZ2dHfX8eAEFKEABClCAAhSgQGIL/P7YaVT7tcReBGdPAQpcI/CtK2+g1/mtMZO5b8oKXKzt2BL5HZ0AAOtQ1Ky2xsysMwe6OmE+nrAu7Mwp8N4USFqBzFQTfrC8445DSVpILowCFKAABShAAQpQgALvC8R1AoAE6o8cOQLDuLZsoN1ux/z58zFw4MCIH+alS5ewZcsW+Hy+a64xmUyYMGECpk+f3uiz4BwkmC+fya+PHz8esm9FRQXWr1+P9PR0LFq0SCUrsFGAAhSgAAUoQAEKdC2BZ87l41S1q2stmqulQJILfLFsKwaffCNmq/y/MXPxnKXjE4U6PAEAgFY0E7Vvl8TMrjMH0vsNxlsDV2CfNqgzp8F7UyDpBLIHmPHp2fakWxcXRAEKUIACFKAABShAgc4SiNsEAAnWb968We36Hzt2LHJzc9Xu+/LycuzYsQPFxcXIzMzE0qVL1dfDNdm9v27dOpSUlGDAgAGYM2cOUlNTITv8jx49Ctm5L0kAN910U31SQXV1NdauXavmsGzZMlUpoKqqCmvWrFG7/+XeDasQbNu2DWfPnsW8efMwdOjQcFPi5xSgAAUoQAEKUIACSSjw5pWreKc4sUteJ+Fj4ZIo0GqBW6v2IPvoC62+PtSFv8tdiiveypiOGclgnZEAAOsA1KxOiWR6CdOnYNISrDbNSZj5cqIUiHeBG8dbsWBCclQLiXdrzo8CFKAABShAAQpQoGsIxG0CgATTT506pcry33jjjY2eRnCnvdfrjTjYXlhYiE2bNqnA/ZIlS9CzZ89GY27cuBFy3MD48eNV+X5pFy5cwNatW9G9e3d1jcPhgNxTEgkkEaBhsoAkJMgYffv2VfO1WCxd4w3iKilAAQpQgAIUoAAFGgkcrqjCPy9epgoFKJAEAis8xzD9wOMxXcmO8QvwouGJ6ZiRDtYpCQBSBaBsJmo3JUcVgKC1f/BorOmzHCe13pHysx8FKNCMwCdvsGH8QP47Gl8QClCAAhSgAAUoQAEKxEogbhMAWlpgMAhfVlaG2bNnY8yYMWE9ghUFZBd/MJjf8KKdO3eqSgBypICU75d28uRJbN++XSULNE0AaHrvt956C5cvX8bChQvRp0+fsPNhBwpQgAIUoAAFKECB5BQo9frw5xNnk3NxXBUFupDAHN9F3Lz3/piv+NeTF6HMVxPzcSMZsLMSAGDNQs3q7pFMMbH6mM04PWklXjFmJNa8OVsKxJnAD5Y5kJlmirNZcToUoAAFKEABClCAAhRIXIGETAAoLS3Fhg0bVGn+SAPuwR36UuY/VAUACeCfP38eOTk5mD59unqioZIGQlUACPYbPnw48vLyEvdt4MwpQAEKUIACFKAABWIicPeRU/DoekzG4iAUoEDHC+Topfjogfth8rlievMtOYvxml4d0zGjGazTEgAA6FUz4FmfnMejeEZMxEuZy1GoZ0TzONiXAhQAkO404ccrHbSgAAUoQAEKUIACFKAABWIokFAJALquq6D87t27UV1drcr1z5gRWaa9XLtlyxZcvHgRAwYMwJw5c5Camgr5+tmzZyEVAOx2u0oo6NGjhyKWMv9r1qxRxwYsXboUGRkZ13xNxpBkBOm7ePFiZGZmxvDxcCgKUIACFKAABShAgUQUeOpsPs7UxDZwmIgOnDMFElGgv+HGl479HZaq2B7l4bc6cde42ajROqf8vzyLzkwAgKUbal7pD3i1RHwtws85JRWHx63EWn1S+L7sQQEK1AuM7W/GbXl2ilCAAhSgAAUoQAEKUIACMRRImASAYIl+WbsE5CdNmoTJkyer/x9p8/v9ePfdd3Hu3DlVPSDYpCpA9+7dVVJAVlZWo+Ek2eDIkSPIzs5WlQHk18ePH8eECRPUr8+cOYNt27apz2fOnBnpVNiPAhSgAAUoQAEKUCCJBd68chXvFCfnTtckfmxcGgVghYE7zjwOx9XjMddYP2kZ1vsrYj5uNAN2agKAVAFwT4fnjbJoppxwfavGTMczacvgCjCgmXAPjxPuFIGbxltx0wRrp9ybN6UABShAAQpQgAIUoECyCiRMAsCmTZsgZfwlcC+BfGlDhw7F7Nmz1c79SJpcv337dlRWVsIwjEaX2Gw2TJ06VVUVaNjkfgcPHlRJAD6fD06nUyUeSL/gcQDydakQkJKSgr179+LEiRNqjg37RjI/9qEABShAAQpQgAIUSA6BY5XVeP7CpeRYDFdBgS4k8IOCfyKjYHfMV+xK64FfDZsIf6Bzd793dgIAzHa4149CoMIbc+O4GjCzJ3aNXIGt2ti4mhYnQ4F4FJDd/1IFgI0CFKAABShAAQpQgAIUiJ1AwiQANFxyaWmpKucvZfeHDx+O+fPnhxUpLCyEJBFIyX+pHiABfIfDoX6dn5+vjgDweDz1O/vDDgjg0KFD2LNnD6ZNm4aJEyeqSgBSEUASBOTXu3btUskAubm56j82ClCAAhSgAAUoQIGuIVDl1/CHY6e7xmK5SgokicA3i9eh99nN7bKa1ycvx1u+8nYZO5pBOz0BAEDANw3uf3VuJYRozNrSt3T8HDxmW9KWIXgtBZJe4CerHEhzmJJ+nVwgBShAAQpQgAIUoAAFOlIgIRMABOjSpUvYvHkzLBYLlixZgp49e7bo9tZbb+H8+fMYPXo08vLyrul74cIFbN26Ve3al938GRkZLY5XU1ODtWvXquoDcn+3241169apXy9btkxVAygrK1Nfk+oC8rW0tLSOfLa8FwUoQAEKUIACFKBAJwr87/EzqPDVVa5iowAF4lvg8+XvYOiJ19tlkuXd++OuAcPbZexoB42HBACZs+edSdCvuKKdfkL2D/QZgLcHr8BubWhCzp+TpkB7CmRlmPCdJY72vAXHpgAFKEABClCAAhSgQJcUSNgEACm/LwH46upq3HTTTRg4cGCzDzBYql8C8nJkwJgxY67pK7v/16xZowL54caTi6ViwPHjx1UywciRI3Hq1Cl1vEBWVhYWL16sgv7BOUqywIIFC9C/f/8u+ZJx0RSgAAUoQAEKUKArCvzz4mUcrqjqikvnmimQUAIfr9mHCYdXt9ucX5qyEttrS9tt/GgGjpcEAEOfAtfLXevnY+HEhXjGHL56YTTPk30pkOgCU4Za8JEZtkRfBudPAQpQgAIUoAAFKECBuBOIywQAn8+nds5Lqf/p06cjJyfnGjiXy6UC9rW1tWED9rFOAJB5bdiwAZmZmVi0aJGqQnDy5EmVACCJCPI1acH7ylEFkSQVxN3bwQlRgAIUoAAFKEABCrRa4N2SMqy7XNzq63khBSjQ/gJLa0/h+v0Pt9uNinqPwD1Z/dpt/GgHjpcEAJl37e5caOero11CQvfXBo7A+n7LcVSLn3cioUE5+YQXWDXVhhkjLQm/Di6AAhSgAAUoQAEKUIAC8SYQlwkAgiTBdAmq9+vXrz7I3hDv9OnTqo+U2o+kZP/GjRtRUFCASZMmYdq0adc8h/z8fMgxAbJzX0r69+jRo9lntWXLFkj/hkH9YAWAvn371s+XFQDi7XXnfChAAQpQgAIUoEDHCRS4PXj49IWOuyHvRAEKRCUwy38JS/b8Kaprou28euoq7PaURHtZu/WPpwQAw5gE14td4xiApg/03OQVeBGz2u05c2AKJIrANxba0T/TnCjT5TwpQAEKUIACFKAABSiQMAJxmwBQXFwMCdprmoaxY8ciNzcXTqcTuq7j/Pnz2LVrl9phP2HCBFUlIFy7cOECtm7dCpPJpI4AGD9+PDIyMhAIBFBUVIQdO3ZAduoPHz4c8+c3X5YvOC/Z6d+wX3l5uapaYLfbsWzZMpWYIEcOyNeCSQoyfzYKUIACFKAABShAga4j8OvDJ+APGF1nwVwpBRJEIFsvxycOPQhTbWW7zfhi/3G4L7P5xPJ2u3ELA8dTAoBM03toGvzHKzqDotPvWTtsPP7VazkuapmdPhdOgAKdIZBiN+HODzk649a8JwUoQAEKUIACFKAABZJeIG4TAET++PHjKtAvQf+mTQL5I0aMwOzZs1UJ/mDbuXMnjh49ip49e6qd/A7HB3+Z2LNnDw4fPqyC/qFaVlYWFi5cqBINQjWZh1QJuHr1qtrl36tXr0bdZK7Hjh3D5MmTMXHiRDV3qWIwY8YMjBs3LulfJi6QAhSgAAUoQAEKUKCxwJNn83G2pmvucOW7QIF4FehtePDVE4/AWpHfrlN8YuoqHIyj3f+y2HhLADBM4+H6h7ddn0NcD2534NiElfh3YEpcT5OTo0B7CIztb8Ztefb2GJpjUoACFKAABShAAQpQoMsLxHUCgDwdCbbv378fhYWFKhFAgv1Snl8C7MOGDbvmAbaUACCdZQf/3r17UVJSAr/fryoCpKWlqUoC2dnZMJubLz0WrCIwcuRIlXjQtMn8ZOwTJ06osVNTU9WRAwz+d/nvMwJQgAIUoAAFKNBFBd4qKsGWovgp/91FHwOXTYFGAj859yScRUfaVeX0kFw8mJbarvdozeDxlgAga/CdmA7fwbLWLCdprqkZPRXPpy9HeYBVA5PmoXIhYQUWTbRibrY1bD92oAAFKEABClCAAhSgAAWiF4j7BIDol1RXOUCC8E0rALRmLF5DAQpQgAIUoAAFKECB1grI7n+pAsBGAQrEh8D3Lr2M7vnvtftk/j51FY7H2e5/WXQ8JgDAMgY1z19b9a/dH1K83SCjO/aOWYlNGqsHxtuj4XzaR+BLN9oxNKv5TTjtc1eOSgEKUIACFKAABShAga4hkJQJANu2bYPL5cLixYu7xlPkKilAAQpQgAIUoAAF4lJANwzcdegEjLicHSdFga4l8PWrG9D3zJvtvuijw2fgEWd87mqNywQAqQJwfgZ8u0vb/dkkwg3Ks2/A446l0MHAaCI8L86xdQI2C/DfH2bFi9bp8SoKUIACFKAABShAAQqEF0i6BIDS0lJs2rRJlfSX/9goQAEKUIACFKAABSjQmQKPn7mI8y53Z06B96ZAlxf4bMW7GHH8lQ5xuH/qSpz1xGcwO14TAGAdgZrVpg55PolwE6NXX2wftgLvaiMSYbqcIwWiFhjdz4zPzrFHfR0voAAFKEABClCAAhSgAAUiE0i6BAAp/19YWIi5c+fCYrFEpsBeFKAABShAAQpQgAIUaCeBt4pKsKWopJ1G57AUoEA4gY+4DmLSoWfCdYvJ5/tH5+EpayAmY7XHIHGbAADAf3kmvNv5s7Lhcy+acCOest7cHq8Cx6RApwosmmjF3Oz4rJTSqTC8OQUoQAEKUIACFKAABWIkkHQJADFy4TAUoAAFKEABClCAAhSIicC5GjeeOHsxJmNxEApQIDqBhbVnkLf/b9Fd1Ibef5yyHAW15W0YoX0vjecEAFgHo2Y1dwQ3fQP0/kOxacAKHNAGtO/LwdEp0IECX7nJjsG9eMxFB5LzVhSgAAUoQAEKUIACXUyACQBd7IFzuRSgAAUoQAEKUIACHS9w16ET0Ayj42/MO1KgCwtM9xdixb4/AwG9QxR2Zs/HCyZfh9yrtTeJ6wQAANrVmajdwioAoZ7vxUlL8YIpr7WPntdRIG4EUuwm3PkhR9zMhxOhAAUoQAEKUIACFIi9QHl5ObZs2YL169dj3759KCgoQHp6ujq6/frrr8d//Md/YNSoUTCZrj0K7uWXX8btt98e8aRuu+02/OIXv4DT6ay/xjAMnD59Gq+88greeecd7N27V32Wk5ODmTNnYuXKlZgyZQqs1murUt1333249957I7r//Pnzcf/996NHjx4R9e/ITkwA6Eht3osCFKAABShAAQpQoEsKPHMuH6eqXV1y7Vw0BTpDYGSgErcdfggmd1mH3f5/cpfgqreqw+7XmhvFewIA/j979wGeZXX+D/ybnUAYYcoeIRDCDmBEQECUGailVqtWW8UtUrdWbatU+VsHvzrBiYIC4gAcDJG9VabsJGwIhOw93vG/7oc++GaRd7/P+D7X1cvWPM859/mcE67quc99QluicH60O0MzxTfl7bvhu+bjkWZpaorxcpDGFOjRJgQ3XRlmzMFxVBSgAAUoQAEKUMDkAuXl5Zg3b56ygZ6bm1urhiQDTJ48GVOmTEG9evUqvedpAoDFYsH7778P2cgvLCysNYbrr78e//znP9G0aeV/vmICgMkXMYdPAQpQgAIUoAAFKEABZwU2nc/GD+kZzr7O9yhAAQ8EGtnL8WDKBwjLPuZBK659uqHHNVhkK3btowC8rfkEAADW3MtRsjIrADo66TIkFCm9JmCxfYBOAmaYFKgsMCExDEmxIWShAAUoQAEKUIACFDCYgGy8v/vuu5g+fToaN26MO++8Uznp36ZNG4SFhcFms+H8+fP4/vvv8fHHHyMtLQ1Tp07Fo48+WukkvpoA8Oabb2LSpEkuKy1ZsgRPPPEE2rdvr/xVKg40aNBAaae0tBS7du3CG2+8gXXr1uH222/Hs88+W6l6gJoAsHjxYgwcONDl/rXyASsAaGUmGAcFKEABClCAAhSggGEF0ktKMSvFf5uRhoXkwCjghMCTxz5FvbN7nHjTO6/Yg4Iwrdc1yKvQfpUPPSQAIDQGhZ83BWy8NuVSK7Q4tg++aDQeGdb63lnIbIUCfhJ4aEwEmjWoXurVT92zGwpQgAIUoAAFKEABHwmoG+9xcXF49dVXER8fX2tPKSkpePjhh3H69GnMnj0bffv2vfiuJwkAcuL/mWeewfr165XS/IMHD64xhrNnzyrXDMg1AVX7ZwKAjxYIm6UABShAAQpQgAIUoIARBWYcSEVehcWIQ+OYKKAZgYfSlyDm+Ca/xrOq1xh8b9F26X8VRBcJAFIFoPBylCxjFYA6F3L9aOzpNgErrD3rfJUvUEALArLxLwkAfChAAQpQgAIUoAAFjCWQmZmJxx9/XDldf6mNd8dRz58/H4899hiee+453HXXXRd/5EkCQE5OjnKtQEZGBmbNmoXY2Ngaoe12u1IF4OWXX0bVSgNMADDW2uRoKEABClCAAhSgAAUo4FOBxafSsTM7z6d9sHEKmFng3sxVaJW6wq8EZRHRmBY3ECXWMr/2625nekkAQHA9FH/XHraiCneHaqrv8rolYW7UWJTYea+6qSZeh4O9oksIkvtxnepw6hgyBShAAQpQgAIUuKTAxo0bMXnyZKXkv2zoR0ZG1ilWXFwMq9V6sTy/+oEnCQAFBQXKlQJS3n/mzJkYMWIEgoJcqz7FBIA6p44vUIACFKAABShAAQpQgAKqwN7cfHxx4gxBKEABHwjcmrcNXQ585YOWL93ksj7jsLI81+/9utuhbhIAANhKB6D42xx3h2q67+wxzbCtczI2WOJMN3YOWD8Cfx4cjvjWwfoJmJFSgAIUoAAFKEABCjglIKfoX3rpJbz++uu4/vrrnfqmtpc8SQCQNtWrCOS/S0LC7373O/Ts2bNaokFt/TMBwKPp48cUoAAFKEABClCAAhQwl0CJ1YqX9qWYa9AcLQX8IHBd8V702zPHDz1V7iK/QXP8u103WO02v/ftbod6SgBAUAiKV3eHLbPE3eGa8rvzCVfh47DRphw7B61tATl49a9JkQjl/r+2J4rRUYACFKAABShAARcFSktLlVP/c+fOxeLFizFw4EAXW6j8upoA4EwjCQkJ1Ur9WywWzJs3D//5z3+Qm/tbwr4kAfTv3x8jR47EgAED0KhRoxq7UBMA6upfrjx46KGH6notYD8PsstFB3woQAEKUIACFKAABShAAZ8LfHzkBI4WFvu8H3ZAAbMIXF12FMN2zgzIcBf3Tcb6suyA9O1up7pKAJAqABWJKF7Mq1NcnW9by7ZY2y4Z2yvaufop36eAzwS6tgrGbUPMFhc+AAAgAElEQVTCfdY+G6YABShAAQpQgAIUCIyAMwkAaWlpuPfee7F///5qQQ4fPhxvvfUWYmJilJ95mgCgdpCZmYnly5fj22+/hVxR4PhER0crlQEee+wxtGjRotLPmAAQmHXEXilAAQpQgAIUoAAFKKBbgY3ns7Ay/bxu42fgFNCSQKIlA7/b9SZgKfN7WJlN2mN6y7Z+79fTDvWWACDjLdncB9bThZ4O3ZTfn+41CvOCh5ly7By09gSS+4Xhii4h2guMEVGAAhSgAAUoQAEKeCTgqwQAuVZg0qRJHsWmfiwxnjx5Etu2bcOaNWuUhIDCwkKlWsFrr72G2NjYi/3wCgCvkLMRClCAAhSgAAUoQAEKmEfgXGkZ3jl81DwD5kgp4COBDrYC/HX/LAQXBiahZmG/idhamumj0fmuWT0mANhtfVD0FRMA3F0VFW27YFnL8ThkqXyqxd32+B0F3BV4ZGwEmkQHufs5v6MABShAAQpQgAIU0LCAumk+c+ZMTJw40alI1aoAcgK/pgoA3kwAqBqQJAO89NJLypUFUsb/kUceQUjIhWRVJgA4NX18iQIUoAAFKEABClCAAhRwFHjz0BFklpUThQIUcFOgPix4KOVDhGeludmCZ5+dadkVrzZp5lkjAfpajwkAQlW2IxEVabwKwO1lExSEtN4T8DWS3G6CH1LAE4HWMcG4/xqW//fEkN9SgAIUoAAFKEABLQv88MMPuP322zF58mQ8++yzCA+v+//7+SIBQN28f/3113H99ddfkuzAgQO466670LlzZ0iyQaNGjZT3mQCg5ZXG2ChAAQpQgAIUoAAFKKBRgRXpGdh8Xl/3hmuUkmGZVOCJE/NR/8zOgI3+08SJ2FGiv9P/AqbXBAA7eqLoi5KAzblROi7p1BOLYsbjtLWhUYbEcehEYERCKEb2CNVJtAyTAhSgAAUoQAEKUMBVgYyMDEydOhVHjx5VNtAHDRpUZxO+SABQExFuuOEGvPjii6hXr16tcdTWPxMA6pw6vkABClCAAhSgAAUoQAEKVBU4WliMj4+cIAwFKOCGwNSz36HpsfVufOmdT4616YU3GjbwTmMBaEWvCQBCVbZ/ACr25QRAzWBdRkZhX/cJWGrrY7CBcThaFrh3ZDjaNgnWcoiMjQIUoAAFKEABClDAQ4ElS5bgiSeeQFxcHKZPn47evXvX2mJ5eTm++eYbZZM+ISHBa1cASGn/Bx98EHK6X0r8X3fddQgKqn4Nld1ux7x585R4pQrAM888g7CwMCVeJgB4uBD4OQUoQAEKUIACFKAABcwq8Mr+VBRaLGYdPsdNAbcE7spei7aHl7r1rbc++ihxIvbq9PS/GOg5AcAe3B1Fn/P6FG+t5YKuA/BZ/bEosEV6q0m2Q4EaBZrUD8Ij4yKoQwEKUIACFKAABShgcAGLxYJ3331X2fxv3LixUoL/T3/6Ezp16oTIyEjYbDacP38eGzZsUDbft23bhujoaNx5553Kpr28I8/XX3+t/G8pyz9p0iSX1GRjf/HixXjqqaeU7/74xz/illtuQZcuXZQNfonx9OnTmDNnDj799FMlzvfeew99+vyWIM0EAJfI+TIFKEABClCAAhSgAAUooAp8c+ostmfnEoQCFHBS4Ob8X9Bt/0In3/bNa4c69se7UfrexNJzAoDMannqQJTv5BUqXlvhjWLwS2wy1ljjvdYkG6JAVYEr40Ixri/L/3NlUIACFKAABShAATMIyAb7d999hxkzZkBK7F/qSUpKwsMPP4zBgwcjOPi3alFqAoCzXlJBYNasWYiNjVU+kRgWLVqE5557Drm5tf+7N3n/+eefx/DhwytVCWACgLPyfI8CFKAABShAAQpQgAIUqCRwOL8Qnx07RRUKUMAJgQnFBzBgz2wn3vTtKzMTJyClJMu3nfi4db0nACAkDoULbD5WMl/z2d2H4MPwseYbOEfsF4E7hoWjcwuW//cLNjuhAAUoQAEKUIACGhEoLi7Gli1blGSA7du3X0wGSExMxNChQzFq1Cj07NkToaHVE0U9TQBQCTIzM7F8+XKsXLkSv/zyi5IMICf+BwwYgGuvvRbjx49HTExMNTEmAGhkETEMClCAAhSgAAUoQAEK6FHg/+1LQanVqsfQGTMF/CZwVflxjNzxtt/6q62jX2MHYXZ49XsDAx6YiwHoPgEAQMXJJJRtzXRx5Hy9LgFb81bY0CEZP1V0rOtV/pwCTgs0jArCE8n6rpzi9GD5IgUoQAEKUIACFKAABTQkEGSXCxH4UIACFKAABShAAQpQgAJ+FVh8Mh07c/L82ic7o4CeBHpZMnH9nreA8uKAh/16YjKOl+i/9LwREgAQ2hGF80MCviaMGkB6z5H4NORqow6P4/KzQFKXEEzoF+bnXtkdBShAAQpQgAIUoAAFKMAEAK4BClCAAhSgAAUoQAEKBEDgUH4h5vEagADIs0s9CLS2FeHOg+8hJD894OFu73oVPguxBDwObwRgiAQAudPxbBJKN7AKgDfWRE1tWNp0wspWydhbcZmvumC7JhG4fVg4Yln+3ySzzWFSgAIUoAAFKEABCmhJgAkAWpoNxkIBClCAAhSgAAUoYCqBl/aloITXAJhqzjnYugXCYcNjabMRcf5Q3S/74Y1X+o1DemmuH3ryfRdGSQBAaBsUzo/0PZjJezjWZzy+wJUmVzDn8INggx3BHg2e5f894uPHFKAABShAAQpQgAIU8EiACQAe8fFjClCAAhSgAAUoQAEKuC/wzamz2J5tjI1F9xX4JQUqCzx2aiEanPpFEyxbul+NL1CqiVi8EYRhEgCkCkBWEkpXswqAN9bFpdoo69gd3zQdj2OWGF93xfYDLCCb/k3LdqG+5QRC7SUoC26C/LA45Id1diuyQXEhGN+X5f/dwuNHFKAABShAAQpQgAIU8FCACQAeAvJzClCAAhSgAAUoQAEKuCuQWlCEuUdPuvs5v6OA4QSmZCxD8yNrNDOuF/uMRlZ5gWbi8TQQIyUAILQ5Cuc39JSE3zsjEBaOgz0n4FtbojNv8x2dCrQuWYUoa0a16LPC+yA3PMHlUd05Ihwdm3lWRcDlTvkBBShAAQpQgAIUoAAFKKAIMAGAC4ECFKAABShAAQpQgAIBFHjtQCryK4xxv3gAGdm1AQTuyNmADoe+1cxI1vYchW+shZqJxxuBGCoBAIA1/3KUrMjyBg3bcEKgqEs/LGg4DtnWek68zVf0JNDAchQtSrfWGLIdIThabyLkr84+TaKD8OCoCGdf53sUoAAFKEABClCAAhTQtUBYmPYqXzEBQNdLisFTgAIUoAAFKEABCuhdYPmZDGzJzNb7MBg/BTwSuLFgBxL2LfCoDW9+bAkNx7SEoSisKPFmswFvy2gJAAhpiMKvLwPKrQG3NU0A0Q2xs+sE/Gh1/US4aYx0ONDmZdvQsOJIrZGfOHECRUVFOhwZQ6YABShAAQpQgAIUoIBvBUJDQzF9+nTfduJG60wAcAONn1CAAhSgAAUoQAEKUMBbAqeKS/B+6nFvNcd2KKA7gbElh3HF7g80FfcPvcdieUWepmLyRjCGSwCQKgDFA1HyPZOovLE+XGkjN34QPo4ciwq786fCXWmf7/pXoHnZz2hYkVprp8ePH0dxcbF/g2JvFKgioMWTdZwkClCAAhTwv0BFRYX/O2WPFLiEABMAuDwoQAEKUIACFKAABShAgRoFZh4+irOlZdShgOkEriw/hdE73tDUuIujGmNa5z4otxnvXywZMQEAwREoXhYLWz7/DPX3L5K9aQts7piMzZZYf3fN/rwsEG05gZalm2ps1RYUjqP1J8ktok712q5JMO4ZGe7Uu3yJAhSgAAUoQAEKUIACFPCNACsA+MaVrVKAAhSgAAUoQAEKUMBpgQ0ZWfjx7Hmn3+eLFDCCQHdrNm789R0EleZrajjf9R2P1WU5morJW8EYMgEAgK1sAIq/MeaceWvufdlORo/h+CT0Wl92wbb9IHBZ6XrUt5yu1lNmxADkhcU5HcG4vqG4Mi7U6ff5IgUoQAEKUIACFKAABSjgfQEmAHjflC1SgAIUoAAFKEABClDAJYHc8gr838E0l77hyxTQs0BzewnuO/g+QvJOaWoYuY0uw7TWnTUVkzeDMWoCgBiVrO8F6zmWKPfmenGlLetl7bG6TTJ2Wdq48hnf1ZhATPk+SDWAUHsxSoObIj+sC4pC27oU5VMTIhAd6Vy1AJca5ssUoAAFKEABClCAAhSggNMCTABwmoovUoACFKAABShAAQpQwHcCnx49hZSCQt91wJYpoCGBvx/9GJHn9msooguhfN1vAjaWZmkuLm8FZOQEALu1H4q+1lY1CW/Nm57aOdl7DBYEDdVTyIzViwIJbUJw85VhXmyRTVGAAhSgAAUoQAEKUIAC7ggwAcAdNX5DAQpQgAIUoAAFKEABLwvsyc3HVyfOeLlVNkcB7Qk8evorNDy5TXOBnWvWCf9p3kpzcXkzICMnAIhT6U99YTle4E0ytuWGQHn7rvi++XikWpq58TU/0bPATYPC0KNtiJ6HwNgpQAEKUIACFKAABXwocPjwYWzatMmpHpo0aYIxY8YgIiKi1ve3bduG/fudO1zQpk0bjBo16mJbmZmZ2LhxI3JzcxEUFISWLVti0KBBaNSoUbX+CgsLsWzZMoSHh9cZk1OD88NLTADwA7LWurDZbJD/hIbyTjatzQ3joQAFKEABClDA3AIv7UtBidVqbgSO3tAC95//AS3TftTkGOcnTsTPJZmajM1bQRk9AcBu742iL4u8xcV2PBEIDkFq7wlYZB/oSSv8VkcCUvZfyv/zoQAFKEABClCAAhSgQG0CriQAyIb8tddei7Cw2itMuZIA0LlzZwwbNkwJLS8vDytWrFD++8iRI5W/rlq1Svnr6NGjqyUBSD8HDx7EkCFDEBsbq4sJ1mwCQE5ODqZMmYK1a9fi5Zdfxs0336xkYNT0lJaW4rnnnsPcuXOxePFiDBzo+T9gSjbHnDlzsGDBAqSlpaFt27Z44YUXlMWm5+fkyZN49dVX8ec//7mS088//4zrrrsOt956q2IZGRmp52F6FLuvLXbt2oXbb78dGRkZeP/99zFu3DiP4uXHFKAABShAAQoYR2DpmXPYlpljnAFxJBRwEPhr7mZ0OrhYkyYnW8Xj/xo30WRs3gzK6AkAYlW2pz8qDuV6k41teSBQ3Lk3vmo8DmetDTxohZ/qQWBIt1CM6c2DJnqYK8ZIAQpQgAIUoAAFtCpw4MAB/PTTT4iKilL2Y2NiYjwKVdqSCgFSTUBO/6t7n9u3b8eePXuQkJCApKQkpQ81maB3797o37//xX6zsrLwww8/oHHjxkobISH6qHiliwSAuLg4zJw5E927d69xor2dAGC1WjFjxgz897//vdhfdHQ05s+fj8TERI8WW6A/ljG98sor1RIlfL3pHehxu9K/Ly3sdruy6f/8888rId1www148cUXUa9ePVdC5LsUoAAFKEABChhU4HRxKd5LPWbQ0XFYZha4vnA3eu39TLMEnyROxG6Dn/4XfDMkANiDeqBoYalm15opA6tXH7/GT8Byay9TDt8sg54yKgKXNar54I5ZDDhOClCAAhSgAAUoQAH3BdLT05VT+LJH642T9lJtYMuWLUo1dEkmaNGihRKctC8b+mfPnsXgwYPRtWtX5e+r1QmqXhUgB9XlcPXVV18N+ZleHl0kAAjm9ddfr5zAb9Cgeta4txMA1PYWLVqEd955ByNGjEBwcLBe5vSScdaWAGCIwXlpEL5MAJBT/1OnTlXWU8OGDZWMotmzZ6Nv375eip7NUIACFKAABSigd4EP047jRFGJ3ofB+ClwUWBUaSoG73pPsyJp7frg7ej6mo3Pm4GZIQFAvMoPDUT5nmxv0rEtLwjkd7scn9YbiyJbuBdaYxNaEujcIhh3DOO8amlOGAsFKEABClCAAhTQk0BFRYWyKS97aJ06dcLw4cM9Cl+qvC9btgxFRUXo06cP+vXrd7G9srIyLF++HNnZ2TUmAEi1gDFjxiAiIgLnzp3DypUrlSrxnsbk0YDc+FjzCQBSmkE2/aUMv5yanjx5crWrALydAKBePyALbdasWbq5z8GZ+WcCQN1KvkwAWLp0Ke666y488cQT6NKlC+6++25lTT/77LMID+c/LNc9O3yDAhSgAAUoYHyB7dm5+ObUWeMPlCM0hcDlFekYv+N1wG7T7HjfT5yIAyY4/S8TYJYEAIR0Q+ECi2bXnKkDa9wU22KTsd5y4ZQNH2MI/GFgGPp11EcpVGOIcxQUoAAFKEABClDAWAIHDx5UDsxKif7Ro0cr5fY9edRy/o6b+Y7trVixAmfOnLlkBQCpFLBmzRqcP39eKf3ftGlTT0Ly+7eaTwAQkRtvvBH/+te/lA3S9957T8nWcHzqSgAoLy/Hpk2bsGDBAmzcuBEWiwUDBw7ETTfdpJR9cNx4VTfIq87E448/jr/85S+YMmUK2rVrhwcffBCvv/46lixZgo4dO+Lhhx9WMkLkkf4kI0SuDJDNZHlq669qskFeXp7S7o8//qhklIwdO1bZIJY+qz5STj41NRVSqUDKYuzdu1d5Ra4pkF8QGZ+6INVN7aptvPnmm5g0aZIS53XXXYdbb70Vzz333MV7MOR9ifH7779XMmLkPcmciY2NVe7FkLvs5WqGoKC6y7xJEse9996rlNl44403sGPHDuVqB/lFlPakHL5jzI6x2mw2bN26FZ988okyh7m5uRg0aBAmTpyoVIeoWkL/66+/VuZo8eLFkPs55NoDKecxbtw4PP3005e8N6SuBIDi4mJ8+eWXWLhwIXbu3KlkDt15551K+Y/p06dD7g6pKXFEvnvmmWcgSQCffvopWrVqhQceeAAy5++++y66devm9z8A2CEFKEABClCAAtoTsNrteGlfCspt2t0w1Z4aI9KiQJw1F7fsm4mg4hwthqfEdKDT5Xg/0jx3VpsmAUD+ufzo5Sj/JUuza8/sgWUmDMXssAv/DoWPvgXqhQfh6d9F6HsQjJ4CFKAABShAAQpQIGACsncm+4+yV9a7d2/079/fo1hkT1CqCcherZT4l8O4VR81QcCxv6p/7/jx41i3bp2ydyf7oXp7dJEAIJvystkqm6vJycl4+eWX0ahRo4vWl0oAkIXzn//8Bx988EGNcyObx//85z8vbpQ7kwAQHR2tlH746quvlDZlQ1s2pmWhyMKaNm2askFc01O1P8cEgFtuuUXZED916lSlT2VzXMZ8xRVXXPz7svn/zTffKJvZshle0yNJADL25s2bX9zgr/peXQkAsmn/6KOPXkxkqPq9JCmImWzG1/WoCQCSlDBy5Ei8+uqrSjKB4yOJEq+99lqlqgsyhxKnJA3U9AwbNgwvvviiUhZEfdQEgL/97W/KPKmmcvpeNuHDwsJqDfdSCQCS6SOn9b/77rtq399xxx3K/KekpNSYALBnzx4liUT+8JIxyjqaMWOG4icJLhKbM4kUdTnz5xSgAAUoQAEK6F9g6Zlz2Jap3U1T/QtzBL4WiLGXYcrhDxCac9zXXXnU/tuJE5BWYp5NYjMlACA0FoXzPVoe/NjHArYWbbCuXTJ+sbT3cU9s3pcCQ7qGYkwf8yRS+dKSbVOAAhSgAAUoQAEzCuzbt0/Zg5SDvnIouqar4F1xkQPhhw8fRrNmzZSD2zXtB0qygVQBkEf2K+WRg9byyN6qxCJJBLKH6Y2KBK7E7613dZEA8NZbbymn9p988kllQmQDVkqnh4RcKC9WWwKAlGeQigEvvPACrrnmGuWUfs+ePZX710+ePIl33nlHOYl9zz334KmnnrpYCaC2KwDUv7927Vrl1Le0K5v+BQUFqF//wp2RsrErG9WykS2JBfJzeeR0vmziS7aIY3+Obcp7cgpfysO3b99eKSshJ8PlNLmUl5BT7LJg5Tl06JDSTklJCf79739jxIgRyiKWezLkhLwkS8j1CbLJLqfq1ae2KwBq2vRWT6xL8sUjjzyinHKXxAs5jS+ZL9K2nLCXk/uyAV/1FH7VRaomAEhc8kg1ABmDJCicOHFC8ZH2HKsQSKLDvHnzFBNJhPjHP/6h3LMhc+8YQ9XEEDUBQPqR2O+77z7FR7waNmx4yd+f2hIAZD3JmnnppZcgSQeyHnv16qWsP0nGkHmQZIyEhIRqCQAyjvfff1+5xkKSMv785z8rMUhf8t9lPcm6kWQSPhSgAAUoQAEKUCC9pBSzUo4RggK6FXjq2FxEnf1V0/Hv6jIYc8Lsmo7R28GZKgEAQMXpJJRtzvQ2I9vzssCZXtfis2DP7vj0ckhszgWBqaMj0KJh3VUhXWiSr1KAAhSgAAUoQAEKmERA9jTl9H9mZqZXTv/Lfu2yZcuUvcDaTv+rtLI/u3nzZmUvVg7ntmzZUvlGEhDUKwlkj1f27yQ+tTp51Xe1OlW6SQCIiYnBli1b8NBDDymWkhQgm+zy1JYAIJvK999/P+SOB9msrrq5KgtBkgl2795dqQS7MwkAjpu46uSqm/Ky0SwbxXFxcZXmXU6GSzyyoNWS744JAI4n9tUPZRNeSvJ/9tlnygaylLCXRxIXZAO6ppPjjpvNcnWBaibfuZIAcODAAeVUenx8vJLY4Fh1QdratWuXcgWAbHjLfMgcXepxTACQk/Bi75g0kJGRgcceewy//vorZs+ejb59+0L+3tSpU5WEB+lDfvkcH/UbKc3x4YcfYsiQIcqP1QQAqUzw9ttvK7+4zj61JQCo66msrKza/DomKtSUAKCOQ64hcCz3L1lGUmFB/kBynF9nY+V7FKAABShAAQoYV2DOkZNIKywy7gA5MsMKPHxmMRqf2Kz58c3oNx6nSs1VacNsCQAIbY/C+bVXf9P8IjVRgBVtY7Gi5XgcsDj/z+4m4tHsULu1CsatQ8I1Gx8DowAFKEABClCAAhTQtoAc1l6zZg1CQ0OV0/qyn+vJo1YTkE182U+NiopyuTn1SgL5UGKSZAKpBhAZGalcBS4H1uUad4lZ9nWl2rcWH10lAAiqbJ7K6XYpAyGb8FJOvrYEAJkQ2aCWDXTZyK7pkVL9Uib+9ddfV+6Sl6euBIBffvkF8+fPR2JiYqUm5RS4nDSXu+dl412tUKC+JJvEcspbTrqr/TkmAKjl+KvGqY6jtnZrGpe6AS6n3+U/aml5VxIA6lqwjiX9ZZNd5uJSj/q+bKRLAoOawOH4jWyCy3ypCRY7duxQKhjIL5lUGajpF6mmsap/TxINJElCrmxw9qktAaCueXBMEJCqDVKxQH2WLl2qrMHJkycriQ/h4b/9A7KazOFsJQVnx8H3KEABClCAAhTQt8De3Hx8ceKMvgfB6E0ncG/mj2iV+oPmx/1T/HAsCCrXfJzeDtB0CQAALBlJKF3HKgDeXku+au9onwn4Er9df+irftiudwRuvjIMCW0uVOfkQwEKUIACFKAABShAAVcF1HL9rVq1wrXXXlttX9WV9qSK98qVK5Geno6uXbtWO1DsbFs7d+6EXOmdlJSkHJBWY5Q9TakyL49UA5BD33KQWSoEaPHRVQKAAMod63LyXU5MP/3000oJeUkMkE3juXPnKiXk1Y1l2VCXcu3OPI4n5etKAJDT3FU3eKUPtb/aNvLlHXVjWu1P7UvK4n/yyScXrwxwjFk9iS+n2adNm1YtY0USIKQd2YA+cuQI5DS8VEuQe+8dy+lLm+4mAIhxfn6+0of88mzfvh0bNmxQrjao6cR7TeZqAoCc+peEgbZt21Z7bf369cqGv5q48O233ypJFVUrGTh+WNOGfVVnZ9aA+k5tCQB1za/cBfLMM88oVy84rg/HqxSksoFc5+D4qJUjpBqAWvnAlXj5LgUoQAEKUIACxhX478E05JRXGHeAHJmhBG7N24ouB77WxZhe6jsGGWX5uojVm0GaMQEAoZehcP6FK/v46EOgtFMPLIoZj1PWRvoI2KRRNm0QhIfHOH/YwqRMHDYFKEABClCAAhSgQC0CUm1byv9nZ2cr+7rq5rq7YLKHKYdxy8vLlWu8O3To4HJTcs23XEUvh5FlL08OdkuMsgc7dOhQdO7cWWlTrgiQfdh27dopV9Br8dFdAoAgygbtlClTFE/Z0JbsipoSANTNbmfgvZEAoPbnTgJAbUkFEru6cS5XGKil9mXRyea7VBKQZIjaHk8TACTh4oMPPsCcOXOU++1relxNAHAcR9X2qm6+yy+rWvnA8SoDx+/8lQBQ1/yqlSgkOcIxAUAyhaQSgcxxXY+MUZIfqlaPqOs7/pwCFKAABShAAWMKbMjIwo9nzxtzcByVoQR+X7QXfX+do4sxbUy4Bl/bi3URq7eDNGUCAABrThJKfmQVAG+vJ5+2FxGJ/QkT8L2tr0+7YePuC4zuHYqh3ULdb4BfUoACFKAABShAAQqYWkD2zOTEvjxy+r/qNe6u4sgBaTm4LIeQpfx//fquJ4LLyX5pR00gUJMUJLlAyv+3adNGCevw4cNKZQD531UP/boat6/e12UCgJRxeO+99/DCCy8o9yvI5v8777xTrQJAXRu2taEGogLA8ePHlTvgu3fvXi0stQKA3G8vY5V7JiSzRDaL5ZS/lJrv378/unTpomSfSJbM1q1blZ97kgBw/vx5pdqCZLs0btwYAwYMUJItWrZsebFSgbopX1NFhKoDURMZGjVqpFQAkHaqPmoFADUhQ71WQa8VACRRQ+b1+eefd+p3WHxlLbdv396p9/kSBShAAQpQgALGFii2WPHy/hTYjT1Mjk7nAleXHcGwnbN0M4ppfa5FbnmRbuL1ZqBmTQBAaBMUzo/xJiXb8pNAYVx/zI8eh1xbpJ96ZDfOCIQEA3+fGInIMGfe5jsUoAAFKEABClCAAhSoLiAl9GUTXfYf5dp3V67yrslTDgvLwenWrVsre8euPmpCguxdjhgxQjmoK9UEpAKAHJB2rCrACgCu6r3iW6kAACAASURBVDq8r27Cy99ST707Nud4FcDUqVNx9uxZLFy4sNIVAOrmsXqC3NlT1e4mANTVnyQuzJgxQ6laICf3r7/+eqVshFQzWLt2LebPn4+rrrqqmpp697xaFl8yTiQRYNGiRZg+fTp+//vfIzg4uNJ3suks73iSAKCW0b/tttuU0vZS8sLxUU+2N2vWrMYrEaoORE0AKCkpqTXZQY1b9dmxY4dyJcCYMWPw4osvVotB+hC3xx577OK1AUFBQdWuWnBlKdZ2BYA6D7WtJ0nGeOCBByAl/9WECPkDQ9anlPm/VHl/9T3JTnr11VeVMfOhAAUoQAEKUIACIvDt6bP4JavmSkwUokCgBRIt5/C7nW8C1vJAh+JU/6t7jcZ3lgKn3jXiS6ZNAJAqAIWXo2RZlhGn1fhjatgY27tMwGprvPHHqpMRXtElBMn9uPuvk+limBSgAAUoQAEKUECTAnKduVyp7a1T9LKHd/r0aeXa8qSkJJfHLPu08n3VagSSpCAn/h2vKZBKAampqcrf69Gjh8t9+eMDXVYAUGF2796Nu+++WzkFrz6LFy9WwOVR71aX/z5z5sxqp+vlXvvXXnsNb7zxhrIhLSUh5HE3AUDtLywsTDnFHRcXV2kOJZvl/vvvR2ZmJj755BPlFL1jAsAtt9yibNpLeQr1KSgowLPPPqtkmHz44YeQKgC1xad+I5vJsiG+atUqjxIALlVBQezkFP/LL7+s/DK5UgFAfqGfeOIJZbM8NPS3cnGSxCGb61J54N1330W3bt2UsvnqBrokggwePLiSqeNYZYNdLbWhJi9cqnJAbb9gtSUAnDhxQpk/iVmueZC7PdRHTvpLnxKro4dcYXDXXXfhhhtuUBIYHOfWsX/HSgGS6STrUiol8KEABShAAQpQgAJnS0oxM+UYISigOYGOtnz8Zd8sBBfpo7R6WUQ9/LtrEootZZqz9FdAZk4AQEh9FH/TDrbiCn9xsx8vC+R0H4yPIsbCZg/ycstszlWBB0dFoGUjzoOrbnyfAhSgAAUoQAEKUOA3AVc27GWv9Pvvv4ccMJZ9wq5du1aiVEv1Z2dn1/jzutxl43/16tXo1KmTsg/r+MierFxVIHu/cg2A7I/++OOPiIqKUvYkpWq7Fh9dJwDIpqlsiv/rX/+6aOuYAFB1k/rpp59WJk42cGWTWe61l43/K6+8Eq+88grkJLs87iYAOCYUSBLCP//5z4ul8qXshGyWr1u3Dvfccw+eeuophIeHV0oAkL7vvfde5edy14VsbssmvCQLSLUAufKgQYMGyglzOZEvFQ+kKsCdd96pbBZXVFRg8+bNSj+7du1SxlJbBQBpS+6lVysH1LTprZ6sHzlypGIsC18eua5A4vryyy+V/+1OAoBUE3j44YchSQ/y348dO6ZskC9btkzZRH/00UeVeZI5njdvnpIwIFcd/OMf/8Dw4cOV0hsSh5yWlzlPTk5Wxq1umvsiAUAqOEhix0svvQQx+fvf/64kKUgJEPmDR/qXZBTVo1WrVhfnyTHBpLY/CNQEkvT09IvJHlr8Q4MxUYACFKAABSjgf4F5x07hUH6h/ztmjxSoRSDaXoGHUj9CWFaaboyW9R6HlRXmrqZh6gQAALaSASj+Lkc3a5aBVhewN7sMGzskY6vlwr+f4ON/gYQ2Ibj5Sp7+9788e6QABShAAQpQgALGElATABxP1tc2QmcTAPLy8iqV6ndGTPb+JBYp8y/VyGNiql8fJwe75dS/vCNVyKVqgVQZkD1brT66TgAQVJlM2Rz+7rvvFGPHBAD53zIZUib/s88+q3EOZLNWNnT79+9/8efuJgBIA3I1wbRp0y5ujlftVDbyJTGgadOmyo/UvuT0u9wpMXfuXBQWVv6Xu3KvhGyOqxvw8t2WLVvw0EMPVap+oPYlJ8ilmoFsUMu3cppcXYTqxrj6rlQckBPqNSUASJLEk08+iRUrVlSzk834v/3tb8o1BPv27btY0eBSC129AkBi6dmzp7LJXZeP/FwSHuTEvVRqqOmpyccXCQDSt5hIRQZ1vTnGI4kLZ86cUUqWSEUESQwQ27Zt2yqxS1LHpR7HKyImT56s9CNJInwoQAEKUIACFKBASkERPj16khAU0IzAEyfmof6ZC0nHengKopthWvvusNqtegjXZzGaPQEAQaEoXhUPW1aJz4zZsH8Ezva8GnNDRvqnM/ZSSeCvV4WjS8vK11CSiAIUoAAFKEABClCAAr4WkFP+cohY9nWrVgDwdd96bF/3CQCCfuDAAdx3332QEvtVEwDk57IRK3c0LFiw4GKGhmxAT5gwQblrXd2MVyfQkwQAtT8pByEn6GVjXR7JYJG+5O4Ix01dx77kdLkkAkipe8kk6devn1I6XpIGqpaOl5PxUlVANprlXgpJdJDqBn/6058wevRopRqAnKKXOyjUcvoSh3o//eeff64kD0gSgZzE37lzJ6677rpqFQMkoeGjjz7Ct99+C9nAl43/P/zhD0pMrVu3ViooPP/8807dW68mAMhG+IwZM5Qkhg8++EDpW2K/7bbbqvmoc2Kz2bB161Yl0UDNshk0aBAmTpxYo4+vEgBUQ6l+IBUYJHaZJ6nCIPFIRQap3CBXTki5ELGR6gmSCCBZQXU9Urnh9ttvVyoZOM5bXd/x5xSgAAUoQAEKGF/gg9TjOFnMTSvjz7T2R/i3s9+iybEN2g/UIcIlfZOxrixbVzH7IljTJwBIFYCKRBQvzvMFL9v0s4C1dUesbJWMXy2t/Nyzebtr3ywYd4/gQQXzrgCOnAIUoAAFKEABCgROQMr7S+l9uQJATuDzubSAZhMAzDJxtSUbGHH8jgkAkuRQUxkNPY9bkiUeeOAB5f6Pt99+Gy1bttTzcBg7BShAAQpQgAIaE9idk4+vT57RWFQMx2wCd2etQZuUZboadlaTdnixZTtdxeyrYJkAcEG2ZHMfWE/zWhVfrTN/t3u8zzgsxGB/d2vK/v6YFIY+7UNMOXYOmgIUoAAFKEABClAgcAJySPinn36CXKEtVdAjIyMDF4xOemYCQIAnigkAAZ4AF7pXr0mQ6gdyJUN0dHSlr9etW4e7775buSOkpp+70BVfpQAFKEABClCAAjUKvHnoCDLLyqlDgYAI3JL/M7ru/yIgfXvS6Rf9JmJLaaYnTRjmWyYAXJhKu60vir4qMMy8ciBAWYd4fNt0PI5am5DDRwLNGwbhb6MjfNQ6m6UABShAAQpQgAIUoEDtAlL+X6pu9+7dm6f/nVwoTABwEspXrzEBwFey3m/3xIkTuP/++5WrJuTaBLnSQUr1y3ULci3B9OnTsX//frz55puYNGmS9wNgixSgAAUoQAEKmF7gp6wcfH/6nOkdCOB/gYnF+9F/z8f+79jDHtNbxOGVps09bMU4nzMB4Le5LNvRDxVp+caZXI4ECA3D4V4TsMTWnxo+EJiQGIakWJ7+9wEtm6QABShAAQpQgAIUoIDXBZgA4HVS1xpkAoBrXoF82263Y/HixXjqqadQWFhzucipU6fiwQcfRL169QIZKvumAAUoQAEKUMDAAq8eSEVBhcWjEUbl5yKisAD2kBCUNGyM8ij+fxePQA3+8bCy47h659u6HOVniROxvYSn/9XJYwLAb8vYjl4o+qJYl+uaQV9aoKhLXyxsMA6Ztvqk8pJAw6ggPJHM0/9e4mQzFKAABShAAQpQgAIU8LkAEwB8TnzpDpgAEOAJcLF7SQI4cOAAPvroI2zYsAGnTp1C27ZtMWjQINx4441ISkpCcHCwi63ydQpQgAIUoAAFKOC8wMbzWViZft75DxzeDLLZ0CLtECQBwPHJu6wNctq0d6tNfmRsgT6W85i0+y2gokR3Az3WpifeaNhQd3H7MmAmAFTWLdvbHxUHKv956Et/tu1HgfoNsLvbBPxg7eHHTo3b1ejeoRjaLdS4A+TIKEABClCAAhSgAAUoYDABJgAYbEI5HApQgAIUoAAFKEABYwtYbHZIFYASq9XlgTY9fgQNMmu+QuB8564oimnqcpv8wLgCbW1FmHzgXQQXnNXlID9KnIi9PP1fae6YAFB5KduDu6Po83Jdrm8G7ZxAXvwV+CRyLMrs3Lx2Tqz6W1HhQXgyOQKhrP7vLiG/owAFKEABClCAAhSggN8FNJkA8PTTT8Ni8aysqaPk0KFD/Q7LDilAAQpQgAIUoAAFKOBtAalA5MkTHx+PoKCgGpsobtwEGbHdPGme3xpIINJuxaNHZiP8/GFdjupwh0TMqhepy9h9GTQTAKrrlqdcjvJdWb5kZ9sBFrA3aY6tnZKx0dIlwJHos/uRPUIxIoEJFPqcPUZNAQpQgAIUoAAFKGBWAVMkAJh1cjluClCAAhSgAAUoQAEKqALh4eGIjY2tFaQiMgqne/QlGAUUgcdPfo7o09t1qzErcQIOl3BTt+oEMgGghiUdEofCBTbdrnUG7rzA+R7D8HHoKOc/4JsIDwWeTI5ERBgxKEABClCAAhSgAAUoQAE9CWgyAcDTk016mgDGSgEKUIACFKAABShAAXcEUgqKkFZQ5NKnnUsKEGy31/hNUZNmON8pzqX2+LIxBR48txTNjq7V7eD2xl6Bj8KDdRu/LwNnAkDNuhUnLkfZNiaM+HLtaaVt22XtsKZNMnZY2molJE3HISf/pQIAHwpQgAIUoAAFKEABClBAXwKaTADQFyGjpQAFKEABClCAAhSggP8FSq02vHYgFeU250+uxpw6jkbnztQY7Lm47ihp2Nj/A2GPmhKYnL0e7Q9/p6mYXA3mjcRkHCvJdvUzU7zPBIBapjm0Iwrn84JzU/wS/G+Qp3qPxvygq8w0ZJfHKqf/n0iORCRP/7tsxw8oQAEKUIACFKAABSgQaAEmAAR6Btg/BShAAQpQgAIUoAAF3BRYcy4Ta89luvR1s2OpiM46X+mb7LYdkd+ylUvt8GXjCfypYAe671ug64Ht6DoUn4ZYdT0GXwbPBIDadSvSk1C20bU/T305V2zb9wIV7eKwtMV4HLY0931nOuyBp/91OGkMmQIUoAAFKEABClCAAv8TYAIAlwIFKEABClCAAhSgAAV0KlBms2HGgVRINQBXnvCSYkQUFcAWHILSho1gDeXxPlf8jPjuuJJDSNr9oe6H9mq/cThTmqv7cfhqAEwAuIRsaBsUzo/0FT3b1apAUBDS+kzE1/bLtRphQOKSU/+PJ0cigtX/A+LPTilAAQpQgAIUoAAFKOCpABMAPBXk9xSgAAUoQAEKUIACFAigwPqMLKw6W/lEfwDDYdc6FBhcfgqjdryhw8grh7yl+9X4AqW6H4cvB8AEgEvrWrKSULqaVQB8uQa12nZJ5174qvE4pFsbajVEv8Z1Tc9QDO/O3X+/orMzClCAAhSgAAUoQAEKeFFAVwkAVqsVP/zwA/Ly8jB+/Hg0aNDgkhTHjx/HunXr0K1bNyQlJbnMtnfvXvz888+1ftekSROMGTMGERERF9/JzMzExo0bkZubi6CgILRs2RKDBg1Co0aNqrVTWFiIZcuWITw8vFo7LgfLDyhAAQpQgAIUoAAFTClgtdvx2oE0FFksphw/B+2ZQII1CzfseQdBZQWeNaSBr1/sMxpZ5fofhy8pmQBQh25oCxTOv/S/Z/Dl/LDtAAtE1cPe7hOwzNo7wIEEtvvoyCA8Pj4CIcGBjYO9U4ACFKAABShAAQpQgALuC+gqAeCnn37C/v37ERkZWWcCQE5ODlauXImioiIkJCS4lQCwZs0aHDt2rFbdqgkAkpiwYsUK5f2RI0cqf121apXy19GjR1dLAti2bRsOHjyIIUOGIDY21v1Z5JcUoAAFKEABClCAAqYW2Hw+GyvSM0xtwMG7LtDSVoJ7Dr2HkLzTrn+ssS/W9RiFJbZCjUWlvXCYAFD3nFjzLkfJD1l1v8g3DCtQ0HUgPqs3FgX23w57GHawNQxsbJ9QDO7K0/9mmnOOlQIUoAAFKEABClDAeAK6SACQk/9bt25FSkoK7HY7oqKiLpkAkJGRAdm8Ly4uVmbMnQSA8vJyLF++HJJIMHToUHTu3LnO2d++fTv27NlTqT/Z5Jekhd69e6N///4X28jKylKqGTRu3BijRo1CSEhIne3zBQpQgAIUoAAFKEABCtQm8N+DacgpryAQBZwSCIYdTx75GJEZB5x6X8svWUPCMK3HMBRUXPjnPz61CzABwInVEdIIhV+1ACpsTrzMVwwr0KgJfu6SjLWWboYdYk0Da1I/CI+MM2fig6kmmoOlAAUoQAEKUIACFDC8gOYTAGQzX0rqy+l6KakvT20VACoqKrBz507lVL3NduEf1iVhwJ0EgIKCAixduhSSfCBl/uW0/6Ue9XqCs2fPYvDgwejatavy+uHDh7Fp0ya0adNG2ehXn7Vr1+LkyZO4+uqrlZ/xoQAFKEABClCAAhSggCcC27Nz8c2ps540wW9NJPDo6S/R8ORPhhjxyt5jsawizxBj8fUgmADgnLC1aCBKlmY79zLfMrRAVsIQfBQ21tBjdBzcdf3DMKAzD6iYZsI5UApQgAIUoAAFKEABwwpoOgEgNTVV2fyXTfymTZsqm+o///wzwsLCqlUAkBP7Un4/MzNTOU3fp08fyGb8mTNn3EoAOH36NFavXq2U7ZcEgPDw8EsugrKyMqViQHZ2do0JAI7XBZw7d065nqBt27YYPny4YRcXB0YBClCAAhSgAAUo4F+BWSnHkF5S6t9O2ZvuBB7IWIEWRy5cVab3pySqEabF9kWZldUvnJlLJgA4owQgOBLFyzrBll/u5Ad8zcgCtuatsaF9Mn6ydDDyMNE6Jhj3X3Ppf/dlaAAOjgIUoAAFKEABClCAAgYS0HQCgJye37Fjh1I+Pz4+Hunp6cqmfE0JALIBLwkAcj3A5ZdfrmzcS4l92ch3pwLA3r17lWSDdu3aISYmRjnJX1paqiQXtG7dGgMHDlT6cHykf0k4uFQFAKkUINcTnD9/XqkIIIkNfChAAQpQgAIUoAAFKOANgf15Bfj8uP7vc/eGBduoWeD2nE3oeGiJYXi+7zMeq8pzDDMeXw+ECQDOC9vKBqD4G64t58WM/2Z6r2vwafAIww70pkFh6NGWp/8NO8EcGAUoQAEKUIACFKCAqQQ0nQAgm+VS9j84OFiZFPVUfk0JAPJzeV826NXHkwQAqTyQkpJS62KQigByet+xfP+2bduwf/9+JWGhf//+yrdV/97x48exbt06dOvWDUlJSaZabBwsBShAAQpQgAIUoIDvBeYcPYm0giLfd8QedCfwx8Ld6Ln3M93FXVvAuQ1b4t9tusAOu2HG5OuBMAHAFeEglKzrCWtGsSsf8V2DC1jadMaKy8Zjv+UyQ4007rJg/GUoT/8balI5GApQgAIUoAAFKEABUwtoOgGg6szUlQBQ9X13EwAqKiqUagJySl+SDYYMGYL27dsriQhFRUX49ddfcejQIdSrVw9jx45FdHS00nVeXp7ynTwjR45U/rpq1YXSmqNHj1bel5gKCwuV/924cWNTLz4OngIUoAAFKEABClDA+wLHi4rxUdoJ7zfMFnUtMLo0BVfuel/XY6ga/Nf9JmBjaZahxuTrwTABwDVhu6Ufihblu/YR3zaFwLE+yfgCgwwz1rtGhKNDswuHb/hQgAIUoAAFKEABClCAAvoXYAJADXNYUFCApUuXKiX/pdS/XCHg+EilAdnoz8jIUH7eo0ePiz/OycnB5s2bleQBqV7QsmVL5UqABg0a4ODBg0pFAKkQ0K9fP2RmZkIqDeTm5lZ7V/9LiyOgAAUoQAEKUIACFAiUwKKT6diVkxeo7tmvxgSuqDiDsTteB+zGOSmf0awjXmreWmPS2g+HCQCuz1Hptr6wnChw/UN+YXiB0o4JWNJkHE5YY3Q91n4dQ/CHgWG6HgODpwAFKEABClCAAhSgAAUqCzABwM0VoZb2b9euHa655po6WykuLsby5cuV98aMGYOSkhKlGkBkZCSuvvpqWCwW/PjjjwgNDVWqA6hVBepsmC9QgAIUoAAFKEABClCgikB2WTleP3SELhRAV2sObt47E0EluYbSWNBvIn4qzTTUmPwxGCYAuK5st/dB0ZeFrn/IL8whEB6OAz0m4jtbP92O95GxEWgSHaTb+Bk4BShAAQpQgAIUoAAFKFBdgAkAbq6Kw4cPY9OmTWjTpg1GjRpVZys7d+7Enj17kJSUhPj4eOVbaUMqCPTs2VP5XqoBpKSkoG/fvkqFAD4UoAAFKEABClCAAhRwV2DV2fNYn8Hy6O76GeG7pvYy3H/4fYTmGOtKiFOXxWNGTBMjTJHfx8AEAPfIy3b3R8VhYyXRuCfBr2oTKOqSiAUNxiHbFqUrpOHdQ3FNz1BdxcxgKUABClCAAhSgAAUoQIG6BZgAULdRjW9IOf8tW7Y4lQAgJf7lygA51S/JAna7XakGINcFDB06FJ07d1b6UNt0tqqAm6HzMwpQgAIUoAAFKEABEwhY7Xb892Aa8issJhgth1iTwFPH5iDq7F7D4cxJnIhdJTz9787EMgHAHTXAHtQDRQtL3fuYX5lHoEEj7IhLxipr5WsktQrQqF4QHh0XgWAe/tfqFDEuClCAAhSgAAUoQAEKuC3ABIAa6OQUvpzQb9y4McaOHYuIiIhqb23duhUHDhxAXFwchgwZcskJkJP9R44cwbBhw9ChQweUlZUpCQD5+flK+X+pIiCPq1UF3J51fkgBClCAAhSgAAUoYAqB7dm5+ObUWVOMlYOsLPDwmUVofGKL4ViOtOuDt6LrG25c/hoQEwDcly4/OADlv+a43wC/NI1ATvyV+DhiLCwI1vSYfz8gDP07hWg6RgZHAQpQgAIUoAAFKEABCrgnwASAGtyys7OVDXqLxYIRI0ZATuQ7PqWlpVi2bBkKCgpq/LnjuxkZGVi5ciVatmypvBsSEoLy8nKlfakMoCYFyDesAODeIuZXFKAABShAAQpQgAK1C8xOO4FjRcUkMpHAfZk/4rLUHww54g8SJ2I/T/+7PbdMAHCbDgiOR+HnFR40wE/NJGBv2hKbOyZjs+VCxUetPZ1bBOOOYeFaC4vxUIACFKAABShAAQpQgAJeEmACQC2Qa9euxdGjR5UqAIMHD0aLFi2UN+XU/i+//IITJ04oiQHDhw9XNvVre6Sd06dP49prr73YhrwrFQbkxP/AgQPRs2dP5XOpFJCamqr8vR49enhpitkMBShAAQpQgAIUoICZBWTzX5IA+JhD4LbcLYg9uMiQgz3YcSDeiwoz5Nj8NSgmAHgmXX7kcpRvz/KsEX5tKoFzPUdgTsg1mhvzXSPC0aGZtisUaA6NAVGAAhSgAAUoQAEKUEBHAqZOAFBL8cuJ/4SEBCQlJV2cOjnlLyf3MzNrvluyWbNmyqZ+ZGRkrdMtG/+rV69Gp06dql0TkJOTo7QfFhamXAMg1QZ+/PFHREVFYdSoUZdsV0fri6FSgAIUoAAFKEABCmhAQK4BkOsA+BhbYFLRr+jz61zDDvKdxAlILeHmqycTzAQAT/QAhMSicIGHbfBz0wlYW3XAqtbjsdty4frHQD9JsSGYkMhkqkDPA/unAAUoQAEKUIACFKCALwWYALB8OWpKABD0iooK7NmzBykpKZCEAHlkwz8uLg69e/dWNu9re6xWK3744QelzP+YMWMQExNT7VVJLpBT//JOUFAQ2rRpoyQhNGjQwJdzzrYpQAEKUIACFKAABUwmUGix4I2DR1Bms5ls5OYZ7jWlaRi6613DDnh3l8H4JMxu2PH5a2BMAPBcuuLU5SjbwkQUzyXN18LJ3mOxIGhIQAceFR6Eh8eGo154UEDjYOcUoAAFKEABClCAAhSggG8FdJUA4CuKFStWKKX+HSsA+KovtksBClCAAhSgAAUoQIFACGzNzMGyM+cC0TX79LFA/4qzmLjrTcBq3PvJ/6/feJwszfGxpPGbZwKAF+Y4tD0K5/P0tBckTdlEeftu+K75OKRZmgVk/HLyXyoA8KEABShAAQpQgAIUoAAFjC1g+gSAkpISLF26FD169EB8fLyxZ5ujowAFKEABClCAAhQwtcCHacdxoqjE1AZGG3wnaz5u2z8LwUU1X11mhPH+3G0Y5gcbN7nBn3PEBADvaFvOJaF0vXF/57yjxFZqFQgJQUrvCVhsG+hXpE7NgzF5eLhf+2RnFKAABShAAQpQgAIUoEBgBEyfALB//378+uuvGDVqVI1l+gMzLeyVAhSgAAUoQAEKUIAC3hc4VlSM2WknvN8wWwyIQEN7OaamfISw7CMB6d9fnf6n71icK8vzV3eG7ocJAF6a3tBWKJxfz0uNsRmzChTH9sGXjcbhnDXaLwR3Xx2O9k2D/dIXO6EABShAAQpQgAIUoAAFAitg6gQAq9WK9evXo1WrVjz9H9h1yN4pQAEKUIACFKAABfwksPTMOWzLZCl1P3H7tJsnj3+Geum7fdpHoBvflDASX9lZtcJb88AEAG9JAtacJJT8yCoA3hM1aUv16mNP/ASssPbyKcDgrqEY2yfUp32wcQpQgAIUoAAFKEABClBAOwKmTgDQzjQwEgpQgAIUoAAFKEABCvhHoNxmw5uHjiC/wuKfDtmLTwT+lv4Nmhzf6JO2tdTov/uMQk55oZZC0nUsTADw4vSFNkXh/MZebJBNmVkgr1sS5kaNRYk9zOsMMfWD8NCYCITw8L/XbdkgBShAAQpQgAIUoAAFtCrABACtzgzjogAFKEABClCAAhSggI8E9uTm46sTZ3zUOpv1tcDdWWvQJmWZr7sJePtreo7Gt9aCgMdhpACYAODd2bQWXI6S5VnebZStmVbAHtMM2zonY4MlzqsGfxoUhp5tQ7zaJhujAAUoQAEKUIACFKAABbQtwAQAbc8Po6MABShAAQpQgAIUoIBPBBYeP419edxc9QmuDxu9Jf8ndN3/pQ970EbT5WFR+Hf8IBRZSrURkEGiYAKAlycyRsL+QQAAIABJREFUJBpFi9vAXsqKKl6WNXVzmQlXYXbYaK8Y9Gkfgj8meb+qgFeCYyMUoAAFKEABClCAAhSggM8EmADgM1o2TAEKUIACFKAABShAAe0K5JRX4K1DR2Cx27UbJCOrJDCxeD/67/nYFCrLe4/DDxW5phirPwfJBADva9tKBqD4uxzvN8wWTS1ga9kWa9uOx3ZLe7cdIsOAqaMj0DAqyO02+CEFKEABClCAAhSgAAUooE8BJgDoc94YNQUoQAEKUIACFKAABTwW2JaZg6VnznncDhvwvcDwsmMYsfMd33ekgR4Ko5tiWocEWGxWDURjrBCYAOCD+QwKQ/HKrrDlsFqFD3RN3+Tp3qMwL2iYWw6/6x+GgZ1Z+t8tPH5EAQpQgAIUoAAFKEABnQswAUDnE8jwKUABClCAAhSgAAUo4InA3KMnkVpQ5EkT/NbHAn0sGZi0+y2gwhwbjN/0Tcbasmwfq5qzeSYA+GbebeWJKF6S55vG2arpBSradsGyluNxyNLCaYvurYNxy+Bwp9/nixSgAAUoQAEKUIACFKCAsQSYAGCs+eRoKEABClCAAhSgAAUo4JJARmkZ3j581KVv+LL/BNrZCnHHgXcRXGCOSg3ZMW3wwmUd/Adssp6YAOC7CS/Z1BvWM0ym8p0wWz7SdwK+sl9RJ0RI8IXS/02jWfq/Tiy+QAEKUIACFKAABShAAYMKMAHAoBPLYVGAAhSgAAUoQAEKUMBZgU3ns/FDeoazr/M9PwlEwoJHU2cjPDPFTz0Gvpsv+03E5tLMwAdi0AiYAOC7ibVb+6Lo6wLfdcCWKQCgtFMPfB0zHqetjWr1SO4Xhiu6sPQ/FwwFKEABClCAAhSgAAXMLMAEADPPPsdOAQpQgAIUoAAFKECB/wnMOXISaYU8vaqlBfH4yQWIPr1DSyH5NJazLbrg5abOl7j2aTAGbZwJAL6d2LLt/VBxJN+3nbB1CkRGYl/CBCy19q1mEd86GH9m6X+uEQpQgAIUoAAFKEABCphegAkApl8CBKAABShAAQpQgAIUoADAqwC0tQqmnvseTY+u01ZQPo5mXuJE/FLC0/++ZGYCgC91ATt6oeiLYt92wtYp8D+Bgrj+mBc9Dvm2SOXvhP6v9H8Tlv7nGqEABShAAQpQgAIUoIDpBZgAYPolQAAKUIACFKAABShAAQpcENiamYNlZ8xx17yW5/zO7HVod/h7LYfo9diOt+6B1xvVXtLa6x2atEEmAPh+4sv2DkDFgRzfd8QeKCACDWPwS1wy1lji8bv+YRjYmaX/uTAoQAEKUIACFKAABShAAYAJAFwFFKAABShAAQpQgAIUoMBFgXnHTuFQfiFFAiRwU/52xO//PEC9B67b2YkT8StP//t8ApgA4HNi2IMTUPR5me87Yg8UcBDI7j4EnW75PU0oQAEKUIACFKAABShAAQooAkwA4EKgAAUoQAEKUIACFKAABS4K5JZX4J3DR1Fms1HFzwLJxQcxcM9Hfu418N2ldOiHmfWiAh+ICSJgAoB/Jrn88ECU7872T2fsxfQCQfWj0eDBxxAU3cD0FgSgAAUoQAEKUIACFKAABS4IMAGAK4ECFKAABShAAQpQgAIUqCSwMycPi0+mU8WPAkPKT+LaHW/6sUftdPVu4kQc4ul/v0wIEwD8wgyEdEXhAqufOmM3Zheod+OtCOvV1+wMHD8FKEABClCAAhSgAAUo4CDABAAuBwpQgAIUoAAFKEABClCgmsDiU+nYmZ1HGT8I9LBm4o973kFQmfmuXtjXOQkfRvDOaj8sM6ULJgD4SxqoOH45yn7K8l+H7MmUAuFJgxE1YZIpx85BU4ACFKAABShAAQpQgAK1CzABgKuDAhSgAAUoQAEKUIACFKgmUGGzYWbKMWSVlVPHhwKt7MW468B7CMk/48NetNv0m4nJOFrCUun+miEmAPhLGkBoJxTOD/Zjh+zKbAIhl7VG9AOPAEFBZhs6x0sBClCAAhSgAAUoQAEK1CHABAAuEQpQgAIUoAAFKEABClCgRoG0giLMOXqSOj4SCIUdTxyZjYiMgz7qQdvN7uw6FHNDWCbdn7PEBAB/agMV6Uko25jp307Zm2kE6t81BaEdOplmvBwoBShAAQpQgAIUoAAFKOC8ABMAnLfimxSgAAUoQAEKUIACFDCdwNpzmVhzjhtYvpj4R099gYanfvZF07po87V+43C6NFcXsRolSCYA+HkmQ9uicH6Enztld2YQiBydjIihI8wwVI6RAhSgAAUoQAEKUIACFHBDgAkAbqDxEwpQgAIUoAAFKEABCphJ4NOjJ5FSUGSmIft8rA9kLEeLI6t93o9WO9gaPwILg8q0Gp5h42ICgP+n1pKZhNI1TKLyv7xxewxL6IV6N//VuAPkyChAAQpQgAIUoAAFKEABjwWYAOAxIRugAAUoQAEKUIACFKCAsQVyyyswK+UYSqws1+6Nmb49ZyM6HvrGG03pto3pfUcjs6xAt/HrNXAmAARg5kJboHB+gwB0zC6NKBDcsBGiH3gEQfWjjTg8jokCFKAABShAAQpQgAIU8JIAEwC8BMlmKEABClCAAhSgAAUoYGSBfXkFWHj8tJGH6Jex3VCwCz32zfNLX1rtZH2Pa7HYxooSgZgfJgAEQh2w5iWh5AdWAQiMvrF6rX/rZIR2SzDWoDgaClCAAhSgAAUoQAEKUMDrAkwA8DopG6QABShAAQpQgAIUoIAxBVamn8fG81nGHJwfRjWm5DAG7f7ADz1ptwtbSCim9RiO/Ipi7QZp4MiYABCgyQ1pjMIvmgFWe4ACYLdGEIgcORoRI0YZYSgcAwUoQAEKUIACFKAABSjgYwEmAPgYmM1TgAIUoAAFKEABClDASAJzjpxEWiFPb7s6p1dUnMbY7a+7+pnh3v+x11gsteQZblx6GRATAAI3U9aiy1GylAlUgZsBffcc1r0n6t1yu74HwegpQAEKUIACFKAABShAAb8JMAHAb9TsiAIUoAAFKEABClCAAvoXyC2vwHupx1Bksep/MH4aQTdrDm769R0ElZp747s0siGmdUlEqbXcT/LspqoAEwACuCaCo1C8tANsBRUBDIJd61EguHEMou97CEH1o/UYPmOmAAUoQAEKUIACFKAABQIgwASAAKCzSwpQgAIUoAAFKEABCuhZ4GB+IeYfO6XnIfgt9qb2Utx/6H2E5p70W59a7Whpn/H4sTxHq+GZIi4mAAR2mm2lA1D8LX8HAjsL+uu9/l/vQWiXrvoLnBFTgAIUoAAFKEABClCAAgETYAJAwOjZMQUoQAEKUIACFKAABfQrsC4jC6vPntfvAPwU+d+PfoLIc/v81Jt2u8lr2AL/bhsHm513oAdylpgAEEh9AEHBKFnTA9bzxQEOhN3rRSBy7EREDB6ml3AZJwUoQAEKUIACFKAABSigEQEmAGhkIhgGBShAAQpQgAIUoAAF9CbwxYkz2Jubr7ew/RbvI6e/RqOTW/3Wn5Y7WtR3AjaU8f7zQM8REwACPQOA3ZKIokXmvg4k8LOgjwjCEwciatKf9BEso6QABShAAQpQgAIUoAAFNCXABABNTQeDoQAFKEABClCAAhSggH4EKmw2vJ96HOdKy/QTtJ8ive/8SlyWttJPvWm7m/NNO+D/tWij7SBNEh0TALQx0SVb+8J6skAbwTAKTQqEtG2P6Hv/psnYGBQFKEABClCAAhSgAAUooH0BJgBof44YIQUoQAEKUIACFKAABTQrcKakFB+kHoeVpd0vztFfcreg88FFmp0zfwf2eb+J2Faa6e9u2V8NAkwA0MaysNv6oOirQm0Ewyg0JxAUEYnoe6YiuEVLzcXGgChAAQpQgAIUoAAFKEABfQgwAUAf88QoKUABClCAAhSgAAUooFmBPbn5+OrEGc3G58/A/lC4B733furPLjXd1+nLuuG1mKaajtFMwTEBQDuzXbYzERWpvApAOzOinUjq3fxXhCX00k5AjIQCFKAABShAAQpQgAIU0J0AEwB0N2UMmAIUoAAFKEABClCAAtoTWHMuE2vPmfuU97VlaRiy813tTU4AI5qbOBE7S8y9LgLIX61rJgBoZzbsQT1RtLBEOwExEk0IRI4aj4irrtZELAyCAhSgAAUoQAEKUKBuga+//hoPPvggHn/8cTz00EN1f2CSNwLlkpOTgylTpiAjIwOzZs1CbGysScSrD5MJAKadeg6cAhSgAAUoQAEKUIAC3hWQKgBSDcCMz0BLOpJ3vAnYLGYcfo1jPtq2N95sEE0PDQkwAUBDkwGg/MAAlO/N0VZQjCZgAuEDkhB13Q0B658dU4ACFKAABShAAQq4LhCojW7XI/XvF4FyYQLAb/PMBAD/rnn2RgEKUIACFKAABShAAcMK2AF8mHocJ4vNdao11paHW/fOQlBxlmHn1p2BfZg4Eft4+t8dOp99wwQAn9G613BwPAo/r3DvW35lKIHQzl1Q/477DDUmDoYCFKAABShAAQqYQSBQG91at6VL4GeICQCBnwNGQAEKUIACFKAABShAAcMIZJeX48PUEyi0mOMkfCN7OR5M+RBh2UcNM4feGMjBjgPwXlS4N5piG14UYAKAFzG91FR52kCU78j2UmtsRo8CwTFNUP+uKQhu2EiP4TNmClCAAhSgAAUoYGoBbnTXPP10CfyvBRMAAj8HjIACFKAABShAAQpQgAKGEjhSWIxPjpww1JhqG8yTxz9FvfQ9phirK4N8J3ECUktYEcEVM3+8ywQAfyi72EdIFxQukPopfEwpEBSE6LumIKR9R1MOn4OmAAUoQAEKUIACeheobaPb8e/fdNNN+Pjjj/H9998jLS0N/fr1w4033og//vGPiIyMrEaQlZWF+fPnY+HChS69/+2332Lv3r1o27Ythg4dijvuuAPdu3dHUFDQxT5KS0vx3HPPYe7cuVi8eDGCg4Px0UcfYe3atbBYLBgyZAjuvPNOXHHFFZW+kwZsNhu2bt2KDz/8EBs3bkRoaChGjx6Nu+++G/Hx8ZXGUZPLzz//jOuuuw633nqrEkPVsddmKXFJfxKz/LWwsBCDBg3CxIkTcf3116NevXoX+656BUDnzp3xxhtv4OWXX8bs2bMxatSoat5WqxUzZszAf//7X8X9qquuUt6R8e7cuRNLlixRfGTuoqOj0bdvX4wfP75a31pby0wA8NOM2O12yCKSXwg9PfKLJX8AyH+0+Eh8ISEh1f4g0mKsjIkCFKAABShAAQqYSWBnTh4Wn0w39JAfSl+CmOObDD1Gdwa3p8uV+DjMnS/5ja8FmADga2H32q84lYSyLZnufcyvdC1Q74Y/I6x3P12PgcFTgAIUoAAFKEABMwvUlQAwYsQI5ObmKhvJVZ977rkHTz31FMLDf6ueJ5vMjz76KGSzvOpz++2349lnn620cb59+3aljf3791d7Xzar5Wey4a7uTTomAPzhD3/AihUrlA11x0e+k01z2dxXH9mLe//995VN8qrvS8LBW2+9hYEDB15831sJANLvu+++i+nTp9e4zCQJ4IUXXkDTpk2Vn1dNAIiNjcWuXbsgdhMmTFD8HL3lm4yMDEydOlX5XsbdokULJRmitvGqgfzlL39R2nNMQNDS74JmEwDUSZKsCsnMuPnmm2vd5K2aseK4yNzFlgU8Z84cLFiwQMnqkAUsi+jaa6+ttcmaFpa8LNk6skATEhKU7BZfPbX1705/ktmyadMmJcNo2rRpiImJcacZn31TXl6uZEvt3r1b+QNMzRTy1lrwVnkSb8XjM0gvN+zNNejl0NgcBShAAQpQgAIBEFh3LhOrzxlzU+uezNVonbo8AKra7/K//cbjRGmO9gM1YYRMANDopId2QOF8fR0W0KikrsKKHJ2MiKEjdBUzg6UABShAAQpQgAIUqCxQVwKAvD127FhlU79bt26Qva2vvvpK2XeTjeNPPvkEvXv3Vhp13E+SzeWHHnoIzZs3V/bBZKM5JSVFOX0vp/TlOXv2LB588EFs3rwZ8r5sYrds2RIlJSVYtmyZsrcqyQeOm/mOfchG/1133YW//vWvaNasmbIR/uqrr+Kzzz5TTri/9tpraNCggdKXnPy/7777lP/9r3/9C8OGDVPGMnPmTOX0/A033IAXX3zx4ma4txIADh06BEmUkFjFTE7fS0WDY8eOKXGsWrUKb775JiZNmqTEWdMeVUFBgeJ/5swZvPPOO2jfvn2lSVy/fj2kSoN4P/LII8qhY6k0MHnyZMTFxeH5559Hnz59lCSK4uLiSraO86G13w1dJAAIsCwiKVVR0+PtTVbHcg9qf7K4pPRDYmJirXNY2+anutAdF6EvFoI3N1/VtiROydzRWgKAJGXce++96N+/f6VSId5aC0wAcG+FenMNuhcBv6IABShAAQpQQGsC354+i1+ycrUWlkfx/DnvJ8Qd+NKjNoz68S9dr8K8EItRh6f7cTEBQLtTaDmXhNL1xkyY0q564CKLGDQUkeN9d0AkcCNjzxSgAAUoQAEKUMBcAnUlAEi5/6qbzo77WLL3KafY5Tlw4ICyIS9l62UjXk6iq8/SpUuVn8mG/+OPP65sUsue5WOPPYZbbrlF2SdzPIkuVcklNkkKcNycd+xbNrirnohX995ks1ti69ixo1Ld/JVXXlE22iWZQDbb1WsF8vLylM31gwcPKifm1X1cbyUAfPPNN0rigWzMy38crzNQN+7F5ZlnnkFYWFiNCQBiqFqJq2z2q09FRYWSuCA///TTT5UqBo7jlTGNGzeu0qKWxAc5MC6b/77e9/Xkt0kXCQAyQLnHQUDVbBPHQXtr01dtU21v0aJFyi+mlOjwpAS+vxIAPFkIVb/VawKANw280Za316Y3YvJlG0wA8KUu26YABShAAQroV2D+sVM4mF+5pJxeR/O74n1I3POJXsP3edwv9x2Ls2V5Pu+HHbgnwAQA99z88lVoKxTO/+3uSr/0yU4CIhDWsw/q/em2gPTNTilAAQpQgAIUoAAFvCtQVwKAnMyXk+oRERGVOpZS+uqmunp6Xd3sfuKJJ5SNe8fN7qpRl5WVKSfTpYKA4731ju9lZ2cr7aSnpytVyrt06VKpyoBj8oH6XU17PLLJL4kH0s6sWbMgZfXreryVALBjxw5lw75x48bKWKRKu1RFqM2mtj0qtZKAJGQ4Vio4ceIE7r//flx22WVKxYNGjRrVNTTl5+r8vf7668r+tRYfzScAyL0VsukvWSeymCUjperEenuT1dubmEwA8P7Sr60CgPd78qxFb69Nz6Lx/dfe/t3xfcTsgQIUoAAFKEABfwhY7HbMTjuBU8Ul/ujOZ32MKDuG4Tvf8Vn7em94c8JIfGnX9xzrfQ7qip8JAHUJBfbnluwklK5iFYDAzoJvew/t2Bn1J98PBAX5tiO2TgEKUIACFKAABSjgF4G6EgDktL6Ulq/61JQAIKfJX3rpJadOlTuzKV/T/lRde1Y17fFIuX05hd+kSROnK4Z7KwFASu7L4XBJdFAfSUBITk5WKidIUoNUK1Cf2vao1FP7q1evrlSpQK2sIEkaUkmgpsSCoqIi5ap3SRY4fPgwtm3bplwRINcr1Da/fll8dXSi+QQAif/GG29UMmTCw8Px3nvvKXctOD51LViZWLnPfsGCBcqkWCwWpYyDZI1Itoi0qz7qL11VN5lEydSZMmUK2rVrp2S7SGbHkiVLlBIYDz/8MJKSkpSfyz0ZkgUjj5SplyQGx6fqgnAlvkvNZ00Lu6qNVDL46KOPsHbtWsVB7gq58847ccUVV1xc2DUZJCQkVMrssdls2Llzp5JZtGHDBpw6dQqDBg1SfuEk28Wx1IjErP6yL168WPlFkcwmuZ9ESmc8/fTTyhUDsqk/d+5c5f4MaU9+iUeOHIk77rhDMZfHcTyOFsOHD1f+4ImKilJKnUg70pfMs/pIzHJPiZTlkHUgfyiMHj0ad999N+Lj4yvR1vaHtpRNSU1NhVSHkLtF9u7dq3wnV0NIW7KmmjZterGtutZmbfMpf6itXLkS8oeP+gdJ27ZtIdlJt912mzJfVatSSGxSIuaDDz7AihUrlKblnhZZq2J93XXXVfrD6Oeff1b+3q233lrpGgU1pktdgyDxffnll1i4cKGyDiSu/8/eeYDHVZzr/1v14m7Zxr3buMkN27jg3mTTIYRAcnMhuUkgPXAJ/CGFEi4lgUtCCYRAgBhzDaSCjXHHDffebbnItiyrW72t/s87ZsTRasvZqnNW7+RRJO3OmfnmN3POYr3vfIN1hDWANCz6HjA6wfSawT2D9Yf5xtEaOLMFcbpbN1Z4SDIGEiABEiABEiCB0BAorqlRJoDC6prQNBjhVkbV5shNu18Uqa2KcM/26e6JkXOloDo6Mj3Yh7p/kdIA4B+viNeOS5PSxeZ2nEQ8NnYYNIGYTp2l1bfuFUery+eospAACZAACZAACZAACdifQCgNAO5MAZ4ImdmMGSoDgN6QiyMJzB4ZHioDAMav9SiYAHDUgLFAX3r88ccbjm/3xuXTTz+Vu+66S+lhEPs1H2hwxuML0D70LOjKzz//vBL8PRUaAAK4h40p6LHoITQ++eSTytXxzDPPNErD4E1kxcJ4+umnlSjqrkB0/OUvf9kg2poxAEC0RLqODz/8UDWJRY+FB5HaXwOAv/F5Q+nLAHDLLbcoYbi0tPEf5TAenNsBARvFlwEAxgHcDKjn2haunzZtmkqh0bdv34Zw9c3+4x//WHGDwI+iz+bYvn27ckHp143jhIiM1BsQ8wM1AHiLGcI6HlpGs4C7hxMEdqRggWEBzh53BQyx3pCCBCUQA0Bubq46d+Wjjz5y2wfmCy4wiPfajeQtNpg3UBf3j/FhFKgBwFt8SFVz8uRJQfoZYyoYX2sGA4XBBuN2NY8E8PjgJSRAAiRAAiRAAhYlcL6iUt7KPCOVdU6LRug+rF7OErnr4KsSU3rRVnFHMtg1w+fJv+tKItkl+wqAAA0AAUCL8CV1l8ZLxfL8CPfK7sJNwJGaKql33yOxXbqGuyu2TwIkQAIkQAIkQAIkEEECzWUAiGQGgOY2AOjphM6UmZkp69atk5UrV6rNsyjYoIrsCdAkvRkAsHEVxwhAY4PmiI2z3/3ud9X1xmMBoLdhg/GDDz6oNNDhw4fL2LFjpVevXjJ48GCB5vbXv/5VnnvuOWYACORecz2DHhP785//XAnYEAmxazs2NlY17UlkraurUxkDkB5i9uzZapc+Jgo7p7OysuTll19Wk4QJxkTqTACeFoh+HbuXsSDQbnp6upSUlEhqaqr6bjQA6N3Pno4ACDQ+Tzx9GQCwqCG4/+d//qekpaWpXdq//e1vZdGiRWoHNhY8jltAceWPHfq6YAc3ziBBag18nzRpktpND2H47bffVuYA7Mg3GjU0A7SBHeJIFxIfHy8VFRXq2ocffljtdocZA0aFpKQkxRPzh5vIdZe6pyMAPK0F7PxHnxgfsknApIDMCzjjBO3fdtttjW5wdw9tfUYIYoajaMaMGWoMNTU16kEDgR3ZHsAUmQC8rU1Pc4g1gXhgrrjzzjsVqy5duqjqOTk5ii2E9WuuuUaZNmA+QdE8kIIE6xzXYk1CjP+f//kflVUBJVgDAO5DrBP0nZGRIQ899JB6qII7zBHgAnOEa8YI8MHxHQMHDlRHeSCLB+YdBhjEhrWC65CdAVkpWEiABEiABEiABKKXwInSMnk7M8s2A0yRWvnpsTckIf+4bWKOdKA18Uny2JWTpKy2MtJdsz8/CdAA4Cew5qge21rK/tFN6itrm6N39hkOAg6HEv/j+vo+KzUc3bNNEiABEiABEiABEiCB8BEIpQFAtwXdDUK1p3PuMRpswoTWgs3JyNQ9derUJoPUgje0u1dffVVper42rbrTGc1kG3DtPJAMANBroQOb3VV/7tw5+cUvfqF0Y2h9yFDuLVatv7377rvy5ptvqoza999/fyNND+MoKChQ/I8dO6b0OmigxrmAJgjDAPQ6s7GGbwV6btkWRwDolBKbN29uOCvDuGPb04KFGHrvvfeqcykgymqxVOOAwAwzwZ49e9Tih3MDxYwBALu8v/71rzci6+k6TwaAQOPzNJ2+DAAQYDFe45EHWjiGGIsbBMcZGBngZ2NKD7iK7rvvPjl9+rQyUEDQNRYtEOOYAaOYqxkgRfxLL73UIGrjWn1+SNu2bdV7xhT6EL2///3vK5Ed72G3Poo/BgDc1DhyAA4gCNfYpa5vVj0epA0xpvhw93DSDx93Z4HAEYTr8cA13vC+Hqauc6nHi+vAF44iY9FrxrjD3tg3PhjAy3jmCVxMOAZg06ZNQRsANHeYC8BTH82AGBEHHpyIwWgAMPIHIxz7YCz67BWsF7SJ+WEhARIgARIgARKIbgL7iy7J+2fO22KQD5xZLKnnd9ki1uYKcnn6Alle4z5DVnPFxH7dE6ABwB4ro658nFR8XGCPYBmlTwIpd/ynxA8d4bMeK5AACZAACZAACZAACdiPQCgNAHv37lWZkkeMGNFE09TaEDbPao0Nwj8EbGwIRVp7Y3Zl6DWIDUK2cQOwL83Knc5oFLxdNTajPmXUTd1xgeCOTcpXXHFFE50QWh20JWTGNmps0IyQEdu48VavEvQNgR5fZgwAuG737t3qGABsOsZGcRzzbcxmjTq+Mh7AGADtGRuCaQAI4J51twMd4jKEeuy0xu5jLCaIxZ4WrOt5Du7CwDnmSEv/wgsvqDPIUXwZAJCuHjcWzn03Fn8NAIHG5wmnLwOAvgHMxOwpA4B+AN1www1q1z52wLsW7LbHLn7sXscXxHZ9s+PhBQEdRyjoolOVrFq1St38d9xxh/Tr16+RiO3ahz8GADOpUFzb9/TQ9raU9TXGcft6mPp7a+h5gaivHVswssCUgYeN6zklaN+TOSGQIwCwyx+ZFIxjNI7BnUHBzBj1sRPG+9DMdaxDAiRAAiRAAiRgXwI7CoqYhIlyAAAgAElEQVTkX2cvWHoAP7rwkXQ89ZmlY2zu4MpS28tjfUZIjZO7lZt7Lsz0TwOAGUoWqBOTIOXLB4izqMoCwTCEYAgk3/xVSRgzPpgmeC0JkAAJkAAJkAAJkICFCYTSAGDUk6Cl4dhsbGw2ZvNGNnOIz8iQbtz8ifoQ+5FRGlmsjZmXjUeA+9KsPOmc7rJsY1rWrFmjNh63adOmkZDujovOSLB+/XqlMSHTOzKX42hwbESGZoo6RlFdC/bI7o3d/siODRMETAnoG68Z+/aVrUBvCoY+BhZf/epXm2yc1nHu2rVLZS2/6aablLlCZ7SGjgWNEoUGgABuTk8CdH5+vkoBgcWLs9iRvh/GALhb3nnnHXUugz7LXTtDzHRvnCRfBgBMvqsjBH34awAIND5P4/FlADCy0W34GivqGTMAaAHYDFNj2n5vgrrreRpou127durYBuwGx3y6ngvvjwFAZxhAJgjjWLyNwZcBAA8GsIPgjTNHtmzZIshQgQeVcdy+HqbeYnA6neoYBLSJBzkedOgDXyh6Ps2M77PPPlPHEgR7BIBes5526mszAo4ecHePIO6ysjLBfQx2R48eVexwRACOALDyw9LMmmcdEiABEiABEiAB/whsyi2Q5dkX/bsoQrX/K3+t9Di2NEK92bebf4+8VtZUc6eyXWaQBgC7zJSIs3qslP+TmTXsM2NNI01aeKMkTrzGzkNg7CRAAiRAAiRAAiRAAj4IhNIAgK6grWDzLc65dy3z5s1TG6M7derU8NaOHTvUEefYIOpaIK7jPWhWOmu0L83Kk2YIHRYaLHbjl5aWNuoK/eD1G2+8sSH7tjsu7rRA3RDGBj0Qmq9RJzJuDHc3Fa59+zIAoA2d7Rs/u8ta7S1OXAOzBbKjw/iATc2eNks3981jqyMANCw4M37wgx+oX7FzePTo0W4NAHpXsRnIzWEACDQ+T+OJhAFA37RmmJo1AKAtiN1wEGFX+8qVKxs1DzMATB/IDKAfUv4YAHyl63A3Fk8PJ6QDgbsHBhRPJVgDAFxEixYtktdff12J/56KNgCYGZ/e7R+sAUCvWU8GAP3hgQ8dowEA87tx40Z5/vnnleDvqdAAYObOYh0SIAESIAESiC4Ca3PyZE1OnqUGdUfJdhl8YImlYrJiMIXtusnjXS8fIcZiDwI0ANhjnnSUFevTpe5Cmb2CZrSKQNLsDEmcPps0SIAESIAESIAESIAEopxAqA0AwIUNlMhCvmTJErXTfPjw4fKVr3xFaWSum2WN9f/973+rlPY4Shs75e+++24ZMmRIo/PrAzUAoB+t4+E4Z2zqhF43ffp0+d73vqdi1Edvo64nLq5tQP/DEQb4wmZbmAhcdSJ9zdtvvy3YlQ/dDGOcO3eu2vhqHKMZA8CRI0eU0UAfS66PHjcuVa1pQbOEvoYyZcoUdTT85MmT1aZdZGKAAQEZFlyPoLfCsrelAQBnir/22mvyxBNPCFwh2P2P89JdMwD4Eis9TYCvXfGhygAQaHz+xB3ozewpA4OvnfGeYjN7HZw1ubm5apf76tWrlRkAO8NxEz3zzDOCowdQmsMAgJiQcgUPl/79+8vYsWNlwIAB6rgCPNxgYMD7wRgAIP5jXb/11ltqzKNGjVJHTeBMFJz7giMvkPli7dq1lswAgNQySImCbAXaAODqlgIrsOvVq5cMHjxYhg4dqhxXOKeFBgArfCwwBhIgARIgARKIPIFPsy/Kxlxr7CK/ruKQXLXnzchDsGGPH46+TjZW5tsw8pYbMg0A9pr7+rrRUva3S/YKmtFK4rRZkjRnAUmQAAmQAAmQAAmQAAmQAAmQQLMRsKUBALSMRwHgXAu4LeCGMaa51+nqf/jDHyphEWdimCmRMgAEGp+nMUQiA8DOnTuVo2b+/Pnym9/8RonUZopZA4BrWzAwwOyBtCZIq/GrX/1KEhMT/TIAmHH8uPbrGq82Uvz973+XJ598Up35ERMT0+gypAqBGSUYAwCcRNpBhH4g/BsLzAff//73Zfv27Q1rXafdR4oXxAC3k2vRsfmTAUCnQTFegzNY7rrrLvF0T+Xk5Kj4cI6KNgAUFBSos2eOHTumRP5JkyY1coLhrBasJcRIA4CZu4l1SIAESIAESCA6CSw9nyNb8gqbdXBTq8/IrJ0vNmsMdun8Qqf+8kxaF7uEyzi/IEADgP2WQtX20VJzkiYAu8xc4qSpkrTg8sYFFhIgARIgARIgARIgARIgARJoLgK2NQAA2J49e+Q73/lOozTpRgOATuOAuq+88koTYRRnR/zud79T6RmM5zxEygAQaHyeFkskDADIfgAxF2k2IMxPmzatUTjY7f3uu+/KAw88oMR6nH+BtB/eDADaVLBgwQIlBLumMMHO+ltuuSVgA4BRYMZc4xwRnYoE8WLuH330UWUygPiO4hqvLxMBuNx///2yatWqoAwA3jghVrwP/ih6rRvHgHF861vfaiSwG2MzCuyHDh1S8wOTwUsvvSRdunz5B1wI+JjDjz76qJEof+bMGZXWpKqqSmXdwDknuhjjw65+bQDwdUQBjAFoEwYGGgCa66OA/ZIACZAACZCANQj8++wF2V7QPGdej6jLk1v3vCRSzXTbZlbDu6Ovl+2V1jq6wUzcLb0ODQD2WwH19elS9gGfS3aYuYQJkyT5ulvsECpjJAESIAESIAESIAESIAESiHICtjYAQHDEWRMQmnUxGgAg8EPYROp4CJJInY4zGnAuBdLM47wIiL/Ykfzss89KWlqaaiZcBgCcg4Gz7BMSElQ/gcbnaU2GwwBw+vRpxXDkyJGqW6PIi3MxIBJnZGQo0R6iMbIaPPXUU9KtW7dGZ8B7E7Zx3X333Sfr16+Xe+65Rwn9OPcDfZ08eVKJ8xDWjefOa1G5devWysChz+jwdOQBTARoG/WxXrRxYc2aNfLII49ImzZtvMaL1PwPP/ywyjLxs5/9TL797W+r80FgLti0aZNaY0h7jxJMBgCcmwIBH8I6xg3uyFyBnfVvvPGGOhqgtLRU9WNc65oHBPqHHnpIGSaQnQG/IzbURTEK7NrMAe4YE8w0uAZZBl588UXBbn/UMV5jPH4DDLGecTRBdXW1fPzxx6ovXG80ABhNIzgeANkTsF7AdNmyZfLCCy+ojA6u8UX5s5fDIwESIAESIAES8EDgH1nZsquwOKJ8utWXybcPvSaxl7Ij2q9dOzvTbaj8b9t2dg2/RcdNA4A9p79q31ipOdw85ih7ErscdX5SilxKSJLU2mrpXH7539HhKglXTZDkG28LV/NslwRIgARIgARIgARIgARIgAT8ImBrAwBGatypjN+Noih+x/nxSKW+aNEit2AgVEKwxpnkuoTaAKDTumvhFruuISbHx8cHFJ+nGQ6lAcAopKO/zp07K/E5PT1d8B52fyN7grsCMR4iO4wBeqe9ryMANm/eLD/5yU8aZXMwtg1TAIR6nR1Ap5WHgI9y1VVXKaMCTBxIw//OO+80WgswW+A1zLWeB90+RG+8fuONN3qN11uMGCsyGEB8hzAONjAbeDIkeJpDiOJPPPGEYu1aYIqA4WLfvn2yePFiefPNN2Xu3LmqGswSMF/A5II1byyjR49WhgDwM4r5uAb3y4MPPtiEybx581SmhO9+97tNduV7ixHmhf379wuOJdAZALz1gzgxtzA8ID7jveHXk4yVSYAESIAESIAEoorA37KyZU+ETADx4pT/PvGmJOYeiSqG4RzMX8ZcL3sruPs/nIzD1TYNAOEiG9526x1DpWxJVXg7iaLWy+ITZHvnHsoA0PDv/ppqGZ17TjpVhD6bQsKYcZJ88+1RRJBDIQESIAESIAESIAESIAESsDsB2xsAMAFIZY7d3Ugl7moAwPvYnbxx40Z57733BDusIZAOHz5crrvuOnWefceOHRvNY6gNABCf0TdS5mOn82233SaPP/642m0dSHyeFl0oDQDoA7vvIYyvXbtWZU2A6K93zjudTnUMAIRo7CDHru/+/fvLrFmz5O6775aePXs2CtOXAQCVs7Ky1C537KiHiAw+yNhw6623qnZ15gTdMI4OQNp+zOngwYNVfH369HFrAMA1iBmZAJA1AtdgTNOnTxdkZsB60GYF1HUXL4RsxAVhG0ywjhDf7bffLhDMkQ0AmQyOHz8ur776qorJXwMA+obAjmMU3n//fdUfDBUwGNx5550yYMAAtWseQjkME9i5jwwBKIgP98Lrr78uy5cvV68tXLhQfvjDHwpMKPjummLflQlMBugHX5mZmcoU4S4tP+6pFStWqCwaYAmTAbIiTJw4UcWEXf/aAKDZ4x4EF8SCAnY4cmHy5Mly4cIFdQwA5hwZHWA4YSEBEiABEiABEmjZBD7MOi97C8N/7vX9Z5dI67PbWzZsP0Z/vNcoeTn1S1HNj0tZ1QIEaACwwCQEGEL10XFSvacgwKtb1mWfde8reUmpTQadVFcr804fldh6Z8iAJIy+SpJv+VrI2mNDJEACJEACJEACJEACJEACJBAKApY1AIRicGyDBEjgMoEPPvhAfvzjHyvDBER3FhIgARIgARIgARKwA4FwmwB+kLNMOp28nFGKxRyB18ZcL4e5+98cLAvWogHAgpNiNqTYQVL6Xp3Z2i22Hnb9r+vez+P4O+acl1bFhSHhE9ujt8SP/jKbZEgaZSMkQAIkQAIkQAIkQAIkQAK2I4Cj5q1WaACw2owwHhLwk4AxywAyMkydOrVRC0jHj/T6MAG4e9/P7lidBEiABEiABEiABCJKIFzHAdxduF56H/l3RMdi984O9h0vryfF2X0YLTp+GgDsPf3Vp8ZL9bZ8ew8izNGfbNNBdnXq5rEXHCeYk5MT5ijYPAmQAAmQAAmQAAmQAAmQQEshgGzjOIreaoUGAKvNCOMhAT8JIPX/n/70J3n00UfVEQ0PPPCAOtIARwPgDxt4D+n4586dK88++6ykpaX52QOrkwAJkAAJkAAJkEDzEvhHVrbsKiwOWRBfLd0lQ/cvDll7LaWhF8dcK5kVTEFu5/mmAcDOsycicf2kdLHD5oMIb/gXk1vJhm59PHaCfyPDBBCpYsWdQJEaO/shARIgARIgARIgARIggUgSwPHizVFoAGgO6uyTBFoIgdzcXPn5z38uy5cvdzvioUOHylNPPSVjxzI9YQtZEhwmCZAACZAACUQdgX+dvSA7CoqCHldGxVG5es/rQbfT0hrYNXCKvBMXunOzWxo/q4yXBgCrzETgcdScnyBVG/MCb6AFXLmi50ApSUhsMlJYJ+afPiLJtTUBU0gYN1GSb7g14Ot5IQmQAAmQAAmQAAmQAAmQAAlEggAzAESCMvsggQgQKC8vV2n+//Wvf8nmzZtVjxMnTpQ5c+bIrbfeKh07doxAFOyCBEiABEiABEiABMJHYOn5HNmSF/jZzZNqzsq8Hb8PX4BR3PLvRi+Uc5WBs49iNLYaGg0Atpou98HG9ZTSxQlRMJDwDSEvKVW2dekhFXHxDZ04pF7GXjwnvUoCN5IlXD1Fkq+9KXyBs2USIAESIAESIAESIAESIAESCBEBGgBCBJLNkAAJkAAJkAAJkAAJkAAJhJ/Ap9kXZWOu/+mbr6wrkNv3vSyOykvhDzLKethy5Qz5P0dVlI2qZQ6HBoDomPfa3AlSuZZZALzNptPhkKxW7aQ4MUlSa6qle9klSQpi53/iNTMkad610bGAOAoSIAESIAESIAESIAESIIGoJ2BJA0BmZmbUg+cASYAESIAESIAESIAErEcgNjZW2rRpo77wM4s1CazJyZO1OebFr071FXLPkT9JbNFZaw7I4lH9z6j5kltF44TFp8lUeDQAmMJk/UpxXaR0cSvrxxklESbOnCtJM+dFyWg4DBIgARIgARIgARIgARIggZZAwJIGgAceeKAlsOcYSYAESIAESIAESIAELEwgNTW1wQygTQGu31u3bi0xMTEWHkX0hoYsAMgGYKY8dPIvkpRz0ExV1nEhsH7YHPm7s4xcooQADQBRMpEiUlc0QSpWmDdCRc/IIzuSpPnXSeKU6ZHtlL2RAAmQAAmQAAmQAAmQQJQSOHr0qGzcuNHU6Dp06CDz58+XxMREj/W3bNkiBw+a+3tP9+7dZe7cuQ1t5eXlyYYNG6SoqEgcDod06dJFHavdtm3bJv2VlpbKsmXLJCEhwWdMpgYXgUqWNAD88Y9/DMnQMWH19fVq4uz0PSSDD7KR5mIWZNghudzs2EPSGRshgTAQMLuGQ10vDEPxu8lQjynU7fk9oAAuCHXMoW4vgCHxEhKIKIHq6mq5dOmS+jJbYAIwGgPwDwXj73gfXyyhJ7A9v0j+fe6C14bvO/c3aZP1eeg7bwEt1jti5bERM6W4hgaAaJluGgCiZSZFJLa9lC7pKOKsj6JBWWsoyTfcKgnjJlorKEZDAiRAAiRAAiRAAiRAAjYm4I8BAIL8nDlzJD4+3uOI/TEA9OvXT6ZNm6baKi4uluXLl6ufZ82apb6vWrVKfZ83b14TEwD6OXz4sEyZMkX69+9vixmwpAHAFuQYJAmQAAmQAAmQAAmQQFQT0EaAkpKSBlOAu9fMQECWAE9ZBPTrrVq1Enyx+EdgX9El+eDMebcX3Zv7qXQ5sdK/Blm7gcCqEfPl41rzZhiisz4BGgCsP0f+RFhXOl4qluX7cwnrmiSQctvXJT59tMnarEYCJEACJEACJEACJEACJBAKAocOHZKtW7dKcnKyEv/bt28fVLNoCxkCkE0Au/+TkpJUezt27JC9e/fK0KFDZcKECeo1bSZIT0+XsWPHNvSbn58vn376qbRr1061YZcjQ2kACGrp8GISIAESIAESIAESIIGWTiCURoG4uDivRgFkEoBJAMcTsHxJ4HhJmfzf6XNS7XQ2vPjNok3S7/A/iClAApVJreXxAVdJRV1VgC3wMisSoAHAirMSREwxKVL+UW9xllUH0QgvNRJwxMVLyp3/KXEDryQYEiABEiABEiABEiABEiCBCBLIzs5Wu/Dr6upCstMe2QY2b94s+FsbzASdO3dWo0H7EPQvXLggkydPlkGDBqnXdXYC16MC1q5dK1lZWTJz5kzBe3YpNADYZaYYJwmQAAmQAAmQAAmQgK0JIJMAUoyFIqMAzhzzlFFAHzmA73BMt5RyrrxSmQCKa2rkltI9kr5/UUsZeljGuXTkAllZXRSWttlo8xGgAaD52IerZ2flVVL+78JwNd+i2o1p115Sbv8Pie3Rq0WNm4MlARIgARIgARIgARIggeYmUFNTo0T5ixcvSt++fWX69OlBhVRaWirLli2TsrIyGTlypIwe/WV2r6qqKvnkk0+koKDArQEA2QLmz58viYmJkpOTIytWrJAePXoEHVNQAwrgYhoAAoDGS0iABEiABEiABEiABEggXATwjxQYBXRmAeN3o3nATP8wALgzCmiTALIJ4GedAs1Mm1auU1hdI9u2L5W5+/9s5TAtH9ul1p3ksZ6DxVn/ZUYFywfNAE0RoAHAFCZ7VXLESvnqIeLMq7BX3BaLNrZ7T0m5/RsS076jxSJjOCRAAiRAAiRAAiRAAiQQ/QQOHz6sUvDj71Pz5s1T6faDKTqdv1HMN7a3fPlyOX/+vNcMAMgUsGbNGsnNzVWp/zt2tNe/FSxvADh79qzs3r1bcMaC0+mU+Ph46dmzp4wZM0b9sdLfgj+mbtu2TaV2gKNEn8cK90efPn2aNIcJ3rlzpxw5ckTVx+LD+Q9DhgxR17qWXbt2qXMjcGbElVcyZZy/88P6JEACJEACJEACJEAC5gjAxYz/tnVnFvDXKIAjBdwZBbRBQB89APez5UtNpciqZ0TObLd8qFYN8B+jrpXPqgqsGh7jCoIADQBBwLPwpc6aMVL+j2ILR2jt0OIGDVHivyPBBp9x1kbJ6EiABEiABEiABEiABEjAbwLl5eVqRz7+vgX9dezYsX63YbwAejKyCVRXVyuBf8CAAU3a0wYBY3+ur50+fVrWrVsngwcPVpqv3YqlDQAQ6g8cOCD19fVNuCLtKVJA+HPewrlz5wRnNWDSXYvD4ZBhw4bJuHHjGr2lY4CYj/fwO5wo7uoWFRUJXCP4QyncIDArsJAACZAACZAACZAACZBAcxLAP6S0UcDVLOCvUQBGAFejgDYHGLMK4L/Vm72s+4PIkRXNHobdAsjr0Eue7NLDbmEzXpMEaAAwCcqG1So2j5S6s6U2jLx5Q04YO16Sb/pq8wbB3kmABEiABEiABEiABEigBROADgztNSUlRTIyMgLa/G3Et3HjRjl69KikpaWpVP7utFr8fQx6LsqsWbPU91WrVqnvyECAWGAiQJbOUGQkaI7ptawBAGL96tWr1a5/uCtGjRqldt8XFhbKpk2b1DkQSAGBxWAmZSl278NBkpeXJ926dZNrrrlGTSB2+B88eFCwcx8mgJkzZzaYCvAHUZwRgRgWLFig/tiJFKxLly5Vu/9dF+KGDRskMzNTpk2bJr17926O+WSfJEACJEACJEACJEACJBAQgYqKigajAIytgR49gP+mxn83t23btsEs4JpJQJsF4uLiAorV9EXbF4ns/D/T1VlRZMno6+XzyjyiiFICNABE6cSKSL1zlJR9WBK9AwzDyBKnz5Gk2fPD0DKbJAESIAESIAESIAESIAESMEPAqN2GYve/1nXxNy5Pu/91XFpvRop//C2rS5cu6hr8zUofSYCYkEEe2jI0YPy9zLWumXE2Rx3LGgAA8tixYyot/4wZMxqx0Tvtq6qqTIvt2dnZyr0B4R6OD5z7YCwrVqwQHDcwdOjQhlQOOr0D/niJa5DyFH3CSIA/iBrNAjAkoA0sEMQbGxvbHPPJPkmABEiABEiABEiABEggrAQqKysbGQWMWQX8ySgA8d+YTcCYQcD156D+2/rQJyLrXw4rk2hp/HyXQfLbDmnRMhyOww0BGgCie1lU7RojNcd5FICZWU6+/lZJGD/RTFXWIQESIAESIAESIAESIAESCBOBrKwsWbNmjeBvRO60W3+71dkE8HclbOxOTk72twnRRxLgQsQEMwGyAWAzOnTh2tpaWblypYoZ2QGw6cWKxbIGAG+wtAhfUFCg3BiDBg3yyVZnFMAfGbWYb7xIn+2AIwWQvh8FKSKQKgJmAVcDgGvfWKDnz5+XOXPmSOfOnX3GwwokQAIkQAIkQAIkQAIkEM0E8N/s+ugBGHj1zzDS+mMUwHECRqOAp2wCeB1mX7flzHaRNc+JVDE9trc199cx18vOCu7+j+b7kgaAaJ5dkXoZLmXvV0T3IIMcnSMpWVK+cqfEDR4SZEu8nARIgARIgARIgARIgARIIFgCOl1/165dlb4azAYQZHzHRm1sCIduDP04kIKM8Xv37lWbxXE8vI4Rx8QPHz5cNak3sSN7PTIEWLHY0gCQn5+v3BZIzW9WcNc79JGawZ2LBAL+qVOn1ORhElHcmQbcZQDQ9fr27StTpkyx4jwzJhIgARIgARIgARIgARKwJIHq6mq3RgEYBvwxCsCJrY0CcHo3MQrUl0nr3e9Iq0snxBFhEqWOFGlVXx7hXv3r7mT3EfKHNq39u4i1bUeABgDbTZnfAVcdvEpqDhT6fV1LuCC2azdJvvVOie1yRUsYLsdIAiRAAiRAAiRAAiRAApYmYNzsbRTXAw1aH+GOvzMFelS7zkCPvylhs3h9fb3KCo/jAnC0fL9+/VR4OCJg8+bN0rNnT5k9e3agIYf1OlsZAODegNi+bds29cdApOsfP368KUC4du3atXLmzBnp1q2bmqiUlBTB65mZmYIMANhdBENB+/btVZt6sWAnUUZGhjr3wfU1tAEzAl5Hqod27dqZioeVSIAESIAESIAESIAESIAEzBPAuXA6iwC+u2YVwH+P48tXSY13SBtHpbSKq5XWsfiqc/tzq9g6X035fH9n7BA5EtNXKiVRYqVOBjjPyPi6fRInwbfts3M/K/x5zPVygLv//aRmv+o0ANhvzvyNuD5miJT9X7W/l0V9/fihIyT51jvEkZAQ9WPlAEmABEiABEiABEiABEjADgT0xm3Eanazt7dxQetdv3690n6R/j81NdVvDNjZj3a0gcDTsfA6g7wxq7zfnYX5AtsYAHSKfvCAIJ+eni4jR470nObTDTj80RCOjJMnT6rsAbogK0Dbtm2VKSAtrfGZlzAb4MwIpHmAAwW/w9kxbNgw9fuJEydUqge8j3QQLCRAAiRAAiRAAiRAAiRAAs1HAGexeTIK4HWzRgFlDlAmgTpp5eXnVA9Ggc2xo+RwTN8mILrV58q82g3NB8hNz0f6jJVXkxMtFRODCQ8BGgDCw9VqrVYfHy/Vu/KtFlazxZM4Zbokzb+u2fpnxyRAAiRAAiRAAiRAAiRAAk0JHDt2TKXXx8ZqbMJOTAzu7xLQb/fv3682gWPDtr9FGxK6dOkiM2bMUMcRIJsAMgBgE4oxqwAzAPhL10v9VatWCeBDuIeQj9K7d291hgN27pspuB6LCX/4Q9oGY4mPj5cxY8aorALGgv5w1gNMAJhopBaF8QD1tPMDr2NxJicny86dO+XIkSMqRmNdM/GxDgmQAAmQAAmQAAmQAAmQQGQI1B34RIrX/kmKa+OluDZOimrjGn5Wr9XFyaXaOK/B4CiBNnG1lw0CyiRw2SyQlBAvpzp4NgfPqvtcejmzIzNQE728MuY6OVZBsdAEKttXoQHA9lNobgCxA6T0vcZ/8zB3YfTVSr7hK5Iw7uroGxhHRAIkQAIkQAIkQAIkQAI2J6A3fodqFz2ytSOLPPTbQDZsI4s8rnfNRgBdGTv+jccUYGP48ePH1WvYMG7FYpsMAEZ4+fn5Kp0/du/07dtXpk+f7pNtdna2wESAlP/IHoAFADcJfs/KylJHAFRUVDTs7PfZoIjs27dPduzYIWPHjpURI0aoTADICACDAH7funWrMgOMGjVKfbGQAAmQAAmQAAmQAAmQAAlYiCaoqwsAACAASURBVED2fpG1L4iU5HgMyikOZRC4/BXvYhSAcSC+iVEA2cXgOPdURjiPyVV1+y0BYl//ifJmAqwMLC2BAA0ALWGWL4+xJmuCVH2e13IG7DLSmPYdJPnm2yWub/8Wy4ADJwESIAESIAESIAESIAErE/BHsMex8B9//LHScbExfNCgQY2GpjdsFxQUuH3fFwcI/6tXr1aa85QpUxpVLywslBUrVgg2ks+cOVOQeXLlypVqU/jcuXPVZnArFlsaAABSTwZSMMyfP186dOjgle+aNWvk1KlTMnDgwCaThwtPnz4t69atUxOF3fytW7f22l5paaksW7ZMZR9A/+Xl5SoNBH7H2RKYeCw0vIZFEeh5E1ZcNIyJBEiABEiABEiABEiABKKGQEWRyLoXRM7sCGpI2GurswmcdnSTE63SPbY3uu6QjHIeDqq/UF38wuhr5XRlQaiaYzsWJ0ADgMUnKJThxfWR0sWxoWzRNm3FDbpSUm6+XRytvP9dxzYDYqAkQAIkQAIkQAIkQAIkEIUEtAHAuLPe0zDNGgCQAd6Yqt8MNmwURyxI8w+9t3379k0uy8vLU5vAUQfHyiNrAbIM+NKSzfQfrjq2NQDAzQEBHpMOxwVgeypmnB9wjSxdulQJ+b7aQz/IGIAzHuAE6d+/v+izKtLS0tTZEhD9dYwwC8yaNUu6du0arnlkuyRAAiRAAiRAAiRAAiRAAsEQ2PKmyJ6/B9NCw7XVEi+L4xeIU2Lctrewdp10rm9+0X3HoKmyKLY2JGNmI/YgQAOAPeYpVFHWXpggletbVhaAxCnTJWn+daFCyHZIgARIgARIgARIgARIgAQsQkBrrsjw7poBwCIhWioMSxoAqqur1c55pPr35PwoKytTgn1lZaVPwT7UBgDEBTdIu3btVHoHZCHA+Q84B8J4VoXuF0cVmDEVWGplMBgSIAESIAESIAESIAESaGkEjq4W+ewPIs66oEd+MKa/bIltmgVgqPOETKjbG3T7oWjg2VEZkl1VHIqm2IZNCNAAYJOJClWYcd2kdHFyqFqzdjsxMZJ8022SMHqcteNkdCRAAiRAAiRAAiRAAiRAAgERQNZ1pN7HEQDeNoUH1HgUXmRJAwA4Q0yHqH7FFVc0iOxG/sePH1d1kGrfTMp+nM9w9uxZSU9Pl7FjxzaZyqysLMExAdi57ynFg75o7dq1gvpGUV9nAOjSpUtDvMwAEIV3DIdEAiRAAiRAAiRAAiQQ3QTyM0U+e1Ek93jQ4zzr6CLHY3pLvqOttJFS6es8JwOcZ4JuNxQNbBoyUz6QylA0xTZsRIAGABtNVohCrS2YIJWrojsLQGy3Hkr8j+3qOTNkiHCyGRIgARIgARIgARIgARIggWYg4HQ6ZevWrZKdna00YRznzuKdgGUNABcvXhSI9rW1tTJ48GAZNWqUmlCcxXDq1Ck10RDYhw0bprIE+CqnT5+WdevWqbMZkBoCKSJwNgMWTU5OjmzatEmwU79v374yffp0j83puOAuMdYrLCxUWQsSEhJkwYIFypgANwpe0yYFLkhfs8T3SYAESIAESIAESIAESMAiBGACOPypRYIJfRhPjJwnBdUloW+YLVqaAA0Alp6e8AQXlyali9uGp20LtJpw1QRJvuErIg6HBaJhCCRAAiRAAiRAAiRAAiRAAuEgAD149erVapM3d/+bI2xZAwDCP3z4sBL6Ifq7Fgj5/fr1U6kekIJfly1btsjBgwelQ4cOaid/YmJiw3s7duyQ/fv3K9HfXUlLS5M5c+Z4dI4gDmQJyM3NVbv8O3bs2KgZxHro0CEZOXKkjBgxQsWOLAbjx4+XIUOGmJsR1iIBEiABEiABEiABEiABErAGgYPLRDa8Yo1YQhjF2uFz5V91pSFskU3ZhQANAHaZqdDGWXdpvFQszw9toxZoLfn6WyRh/CQLRMIQSIAESIAESIAESIAESIAESMBaBCxtAAAqiO27d+9WaR0gwEPsb9++vRLY+/Tp04SmNwMAKmMH/86dOyUvL09qampURoDU1FSVSeDKK6+UmJgYjzOkswj0799fGQ9cC+JD20eOHFFtp6SkKDcKxX9rLXpGQwIkQAIkQAIkQAIkQAKmCeQeE1n/ikhe8EcCmO4zjBVr4xLlsSFTpLS2Ioy9sGmrEqABwKozE+a4YttI6d+uEKluurkizD2HpXmV8v+GWyW2e8+wtM9GSYAESIAESIAESIAESIAESMDuBCxvAAgEMDIHQIR3zQAQSFu8hgRIgARIgARIgARIgARIgARkwx9FDi61PYhP0zPkk5pi24+DAwiMAA0AgXGLhqvqysdJxccFth8Kdvxj5z8LCZAACZAACZAACZAACZAACZCAZwJRaQDYsGGDlJWVybx58zj3JEACJEACJEACJEACJEACJBAaAsfWiDIC1Nhz93x5cjt5rN9IqXbWhIYHW7EdARoAbDdloQs4JlHKP+kvzuKq0LUZwZYcCYmSdP3NkjDqqgj2yq5IgARIgARIgARIgARIgARIwJ4Eos4AkJ+fL6tWrVIp/fHFQgIkQAIkQAIkQAIkQAIkQAIhI3ApW2TjqyJZO0PWZKQa+mjktbK62v47gCPFKxr7oQEgGmfV/Jic1WOl/J9F5i+wSM24gYMl+bqbJaZDmkUiYhgkQAIkQAIkQAIkQAIkQAIkYG0CUWcAQPr/7OxsmTp1qsTGxlqbPqMjARIgARIgARIgARIgARKwJ4FdS0S2/dU2sRe27SqPd+trm3gZaHgI0AAQHq52arXis3SpyymzTchJszMkcfps28TLQEmABEiABEiABEiABEiABEjACgSizgBgBaiMgQRIgARIgARIgARIgARIoAUQuHBQZONrIvmZlh/sh6Ovk42V+ZaPkwGGlwANAOHla4fW6+tGS9nfLlk+1Niu3SVp4Y0S16ef5WNlgCRAAiRAAiRAAiRAAiRAAiRgNQI0AFhtRhgPCZAACZAACZAACZAACZCAvQhs/rPIvn9aNuactH7ydKcrLBsfA4scARoAIsfayj1Vbh0ttaetawJInDxNkjKutzJCxkYCJEACJEACJEACJEACJEACliZAA0CEpqe+vl7q6uokLi4uQj2yGxIgARIgARIgARIgARIggYgROLNNZPPrIsXZEevSbEeLx1wv2yryzFZnvSgmQANAFE+uH0Orr0+Xsg+sdwxATMc0SV5wg8QNHurHaFiVBEiABEiABEiABEigJRKg5tYSZ51j9oeAZQ0AhYWF8oMf/EDWrl0rzzzzjNxxxx3icDjcjq2yslJ+/etfyzvvvCP/+Mc/ZNy4cf4wcFu3tLRU3n77bXnvvffkxIkT0qNHD3niiSdkzpw5HtvWMV+8eFH++Mc/Sv/+/VXd/Px8efXVV2Xo0KFy4403Bh2bpwY89e9av7y8XB5++GFZsmSJ3HfffXLvvfdKUlJS0HGZ7T/ojtgACZAACZAACZAACZAACViRQF2NCLIBHFxqmeiyug6R59u1t0w8DKR5CdAA0Lz8rdR71d6xUnOkyDIhJUyYJMkZN4hw04Rl5oSBkAAJkAAJkEAgBCDKZmZmyvLly2XdunWye/dugdYCfQX6yKxZs2ThwoXSvn3Tf6Ns27ZN6Sff+MY3lN4TCs0ikDFY+Ro7azAnT56UP/zhD2ptFBUVyfTp0+Wpp56Snj17ekTe3JqblddCoLHZeQ0FOuaWep0tDAADBw6UV155RYYMGeJ2nkJtAMBO/eeee07+93//t6G/Vq1ayeLFi2XMmDF+P4z+9re/yQ9/+EP1cLv55pvDttbM3riff/653HPPPZKRkSGPPPKIpKSkhCQms/2HpDM2QgIkQAIkQAIkQAIkQAJWJXBqi8jnb4hcav5sAG+NuV72cPe/VVdKxOOiASDiyC3bYb1jmJQtqWz2+GI6pElSxnUSP2R4s8fCAEiABEiABEiABIIjgI2RTz/9tNpU6a1g4+RDDz0k8+fPb7TpkwYA3/ztqsFgbfzoRz+S9evXNwwSZhBoZm3btvU4cE/jjZTm5ntG7FfDrmvIfqSbP2JbGACA6dZbb1U78Fu3bt2EWqgNALq9v//97/Lyyy/LjBkzJCYmJuDZitTDyMyNq8emP4w7deoU8Lh4IQmQAAmQAAmQAAmQAAmQgAcCyAbw+ZsiBz5qNkQneo6Ul1qlNlv/7Nh6BGgAsN6cNGdE1UfGSfXegmYLIeHqKZKccb1IbGyzxcCOSYAESIAESIAEQkMgNzdXfv7zn6vd3aNGjZJvf/vbMnXqVLXTH9pKTU2NHD9+XBYtWiTvv/++6vS1116TadOmNQRAA4DvuTCjAfluJfI1kGX7e9/7nrRr105+97vfSa9evYIKIlKaW1BBWvRiu64hi+K0dFiWNwAcPHhQif54QDz66KPyrW99q8lRAKE2AIT6BojUwyjUcVt65TI4EiABEiABEiABEiABErADgaydIlv+IlJwKuLR/mnM9XKIu/8jzt3KHdIAYOXZaYbYYgdL6Xu1Ee849oqukjTvOokbODjifbNDEiABEiABEiCB0BOAPoPNm2+++ab8x3/8hzp+GBmV3RUcEYBjnB988EG55pprlBisd4DTAOB7buyqAYV6biOlufmeEfvVsOsash/p5o/Y8gYAIPrqV78qv/rVryQhIUG5wkaOHNmInC8DQHV1tWzcuFGlntmwYYPU1tbKuHHj5Gtf+5rMmTNHtasL0v4/++yzTWbmv//7v+Wb3/ym/OAHP1BnkiCl/wsvvCD//Oc/pU+fPvLTn/5UJkyYoN7H7vo//vGPqg24mmBiMBa09ZOf/KThJX/i87Zk3N24vtj4SqGCWOHWe/vtt+Wtt96Ss2fPypQpU9QHuSs7bw+O8vJy+eCDD2TJkiWya9cuQZqf2267Tb7+9a8r15drQf0VK1bI0qVL1ZzhTBicEzR69GjV99VXXx1UVobmv/UYAQmQAAmQAAmQAAmQQIsisO2vIruWRGzIB/uOl9eT4iLWHzuyBwEaAOwxT5GMsvrkeKnenh+xLhOnz5ak2RkR648dkQAJkAAJkAAJhJ+APnJ4xIgR8tvf/lY6d+7stVP87R8mgbVr1yrNIT09XdX3JhI7nU5BP6iv9YKJEyfK9ddfr7JHux5zrHUepJhHloHXX39dIBrrs+eRjn7YsGECbQYaBN6HbgH9AXrIggULGulGekDnzp1TOgeu2b9/v9I5kMr+7rvvbnKWvR4PYoCGBJPEgQMHZPLkyUrvgo504403yje+8Q359a9/LUlJSY24aZHbqCf5Em+zsrLkjTfekFWrVqlNtWbiQ//Qt6B1ffjhhw3j8qbfmNW0dLyYa9cCI8iAAQMsrbnpzAVY07///e+V1vfiiy+qNQi20AzvvPNONXdgj7n++OOP1VAXLlyodEToia7FLD9c5zrnuH8QA5hCW8Ox49/97nfVz/n5+U3WOjTL4cOHN2ysdm1P65krV65UY7rlllvUPdW9e3e36xHzhn6go164cEHdK//v//0/le0D9ynuI6wlxAd+MAMhKwh4uN6rxns+kDUIDRFHt6MdFE+6rx4I4nnnnXdk2bJlSuv0dn/gGn/HE/6nrX892MIAgIc1hOMnn3xSrr32WnnmmWcanQviTeTGzYBzZ/AAd1ew4H75y19Kx44d1dtmDABYsImJiephiIKbHx88uJH9NQD4G5+36Q2HAeA73/mOVFVVqfG5FnwQIq2P/nD19OGD9D+PPPKIfPRR0/SnGRkZan40f/ThrT7eB/+nnnpKfTg6HA7/VjxrkwAJkAAJkAAJkAAJkEBzEcg9JrL1bZFze8IewYtjrpPMisiJemEfEDsICQEaAEKCMboaiesnpYvD/+/quP4DJWnuQont3vQPoNEFlKMhARIgARIggZZFoK6uTp577jmlq0D8hBhppkBLwN/54+PjG6p7MgBAQ0HbEGDdFQj8v/nNb6Rv374Nb2udB8Lkjh071NEExgKhHxoDjiNwpx25y0YNA8IDDzygRE3Xgs2LEPWhd2jNQo8HGgt+hjCKAiEUmQ8OHz4cMgMAMitA1ETcEDb9iW/SpEmC6zdv3tzkOnd6nD+allkDgFU1N20AgH4FowcMLqWlpY04QfuCieWhhx5qsjYgSGPtGk0A/vBDR0bdDWaDV155pckc33XXXXL77bcrHU6L4TpIrE3jxmrdHsR7HH8OQdx1TBDGocNiI64u2pDy4x//WGmjep3913/9lzL0YN3/6U9/Us8C1/Z0GzBMIEatKep7xN81CAPCY489psw47oqr7os6WN/YmO3u/sB4cU9ivnTBRnJ/x2Pm2RfJOrYwAMDNAtj6DBksEDw0Y784J86TAQAfPljYcFbNnj1buZjgdMGZM3DjvPzyy/LXv/5VuWOQckZnAvAkZBsfVviAQLu4sUtKSiQ1NVV9NxoAsGhQPKUjCTQ+TwskHAYA9IUHBD7Y8MEUFxensilg7HA7GT/U3fWPMYIzPkzx4YcHAdxuZ86ckV/84hfKiYaHJrIxoBj/gwEPs5/97GfSpUsX9V5OTo664ZBdAemB8IHvy00YyZuJfZEACZAACZAACZAACZCAKQIHlopse1ukutxUdX8r7R4wWd6Or/f3MtZvAQRoAGgBkxzAEGvOTZCqTXkBXOn7EkdSkiTNWSAJEyb7rswaJEACJEACJEACtiNQXFysdjljZ/yrr76qdnQHWtwZACBMv/vuu0qfgN4CTWH69OlKGzp9+rTSFrAj2VWoNm70hDAK4Q86x/nz51UbMARAK0pOTlYbRKHzQIOCXoSdzchm8NJLLzVoEydPnlTjxHe0hd3xOLoAYi52OkP/wEZKo9CqxwMe0Dqgb+Ea6EjYLe0rLb4/GQAOHTok99xzj2RnZ6vvEITRF+YHO6Sff/55tUPcU3wQPhGfFkDXrFmjhFqIpTjaYe7cuWpaA9W0PI3V6pqbNgBAC8P6wVqBEQA6GdYd9C6I2ZhPZKMA9zZt2sixY8dUVod169apDbDIhB0oPyMjGCVgNMAufWiS0Oruv/9+lckCR6kjezeyW0BTg8CPdQmRHGsXmSRw37iaMpDFHBoptDZkA8B9DA0Oc457IS0tTcWu1yN+hm6HdQYDT0VFhRozsiLgCPeBAwcqIwoyuYMT7hGYU2AoQAaOP//5zypOFOM9YnYN4j6FWA99ENfo+xftISsH+gF3o+6rs44gcwfqgx+yNuBexD0BE5NrJo5AxhPosy9c19nGAIAbSDs0AAOmAP0w8mQAgMh87733SocOHdymnsHk4iG2Z88etagHD758/pwZA4DxptWT4yudvqsDLtD4PC2GcBgAPO22x4MFZoexY8c2nNPjrn+I9t///vfVBw2MALj5ddm9e7d6IE6dOlU59NCXro85Rf1evXo1Gq5mhg9TPIS0ySJcNwjbJQESIAESIAESIAESIIGwEKgoEtn2jsjhFSFv/rnRC+VsZWHI22WD9idAA4D95zAsI4jrKaWLvzwaMVR9JFw1QZJmLxCHhzOAQ9UP2yEBEiABEiABEmg+AsYU6dBsoOMEWtyJxBAkIWgeOXJEaUJIn28seB8C6JYtWxoJi9oAgJ3F0GWuuOKKhss+++wztSERgid2Uxt3ORcUFKj+Tp06pTYjDhkyRO2Ox88QNSE6IsuBa2ZiCI7YtIqsyRBHIbTq8SAzgW7LGHuoDADGTZUwSkCPgfCqCwRTmBkgjMK84BofOEDkR5p2XTBmjBXXYPMsBGSUQDUtMwYAK2puRgMAWNxxxx0Nc49d7jAAQGB3d4yDFsyN4nsg/IyCPdbmfffd1zC/mHuI9FjjroI95gvcYT6YP39+gwZnbM91Rz6ugVgO88KiRYvUukWKfxQ9Hhy9YTTH4D1jHMZr9HqCQQGbiiH+G3VSvS78WYN4FkDch/nAVXNEfzBfQBeuqalp0H1xP8OwAFMMYjdmJNeaJOrjPRg9Ah1PoM++cF1nKwMAHlQQ6nEUgDF1vCcDwKeffqoEZixWpKFwV3BzImXFCy+8oM6fQPFlANi+fbtyTY0ZM6ZRk/4aAAKNz9NiCIcBAClA8KCHicJYYJ7AgwbOJ/3h5a7/nTt3qg/Tm266ye05Nv4ubGN6kmAdhf72zfokQAIkQAIkQAIkQAIkEHICZ3eJbPurCI4HCEHZeuV0ec9RHYKW2EQ0EqABIBpnNTRjqr04QSrXhSYLQGyPXpI0O0PiBgwKTXBshQRIgARIgARIwLIEzBgAjDuHXQdiPN/enUis9QWjgOnahm4fwja+IM5rA4DxNX0ddstDL4LQ5yoGutOatBYCoVALhK4xICU5hHcU3aYeD3aMQ/SE+GgsoTIA6CwMmZmZbo0G6NOYyt5sfO4yEASqafkyAFhVc9PccBa8qx5lFImN+qKeY3djDoSfUbBH6n2jYQV9IWsFsje4W+vu7k/dHpjjWmPaex27jlOn94fYrtcDTAM47gLHpPtT9D1pZOXrHnG3Bv/1r38pMd9orDDGYTSv6L70PYKM5BgTjBz9+vVrZJTxZyyo6248/rYR7vq2MgAABh6kWMxIGYHzW+D0gDEAIj/OqkDaDb1g8VBFigszxfhB48sAAFeZu93n/hoAAo3P03jCYQAw3uDGfo0PN/3Qcde/vhmNfM3MB+rgoYoPV6SZQboSZAxAFgh9Fo1xrs22yXokQAIkQAIkQAIkQAIkYEkC+/4psn2RSE1lUOE9NWq+XKy6FFQbvDh6CdAAEL1zG/TI4q6Q0sWpQTXjSEyUxFnzJXHS1KDa4cUkQAIkQAIkQAL2IRBuA4AZfcGd0OpNnNMxY8c7zhHHMQC6uDMA6N3De/fu9TkxQ4cObdCOfAn8vt43ewSAjg+bOD1lYXCn3QTSf6Cali8DgFU1N3fGCeMi0OvMnTDvbsyB8PO1KVavE3cmBG8GAGS7QAYMHNntWrRJBhnAdfZud+vR0w1RVlamtFxkPDh69KjK0IGU+jgCwJfpx9imuz41Q9eM696ugykAeiKyWSBzAwqOxMDR8cjoAU0ZRzkEOx6fD4gIV7CdAQB8cOMg/TwKbrDRo0e7NQAYz3nxxbU5DACBxudpLOEwAHgT7nX8+kZz178/DwU9LqQYQXqR119/XYn/ngoNAL5WNd8nARIgARIgARIgARKwFQEcC7D9XZFDnwQU9oahs+Vv9eUBXcuLWgYBGgBaxjwHOsq6wglSsTKwLAAJ4ydJ0qx54khtFWj3vI4ESIAESIAESMCGBLQm4E1MdDcsd7qBO8HUjL7gzQDgTiTUoijETWwsxVngurgzABjTwPuaouYwAJgxYYTKABCophUpA0Cg8XmaV19sdX/utCpv69LXOsL7WpvztPFYt6HvEW9rHSn2tTlEt4frPRlG3I3b172IDb04Ovz5559Xgr+nEqwBwFWXNPt8QXyff/65yuSwcuXKRpfBDICN58gMoI/PCGQ8ZuY1knVsaQDA7vPXXntNnRkxb9489ZDGWQ+uGQDMLAR3sCOVASDQ+DwtkHAYADyl0TBmANAPt1AYACD+Y17feustadWqlTp3Bkct4IyeESNGqLM5kPlh7dq1jbI9RPKmYV8kQAIkQAIkQAIkQAIkEFYCFw6J7Fwscna36W7qxSGPj5wtRdVlpq9hxZZHgAaAljfnfo04roOUvtdBpL7e9GVI8580c57E9mq6c8h0I6xIAiRAAiRAAiRgWwI4Nxs7hHFMsLuzvz0NzKwBINgMAKE0ABhFVDMT5muHva/3rZgBIFBNK9IGAG+7w83Mna4TLgOAP/GFywBgJgPAlClTGkwy3gwArjvshw8fLjDY9OrVSwYPHiwwxuC4geeee65ZMgAY5xyx5ubmqkzjq1evVmYAZCaAHvnMM8/IDTfcIIGOx5+1FYm6tjQAAIzxKIAf/ehHKkX8kiVLGonCvs6C8AQ4UgaAQOPzJ253jjXj9Ti3BmfT4AwM47EG+ma+9dZbG1J8GK/T597gAajPPgnEReY6FnwQfP3rX5fJkyfLk08+qYR/Y0FGAMSL80mYASASjwj2QQIkQAIkQAIkQAIk0GwEjq8T2fmeSNE5nyGsGjFPPq4t8VmPFVo2ARoAWvb8mxl9Xel4qViW77NqTFpnSZoxR+JHjvFZlxVIgARIgARIgASimwBSe3/rW99Sf9N/+umnpVOnTj4HbNYAsHPnTvna174m8+fPd6tToKPFixfL/fff3+gMdG9Ctb8ZAPT54ZmZmcrkMGTIEJ/jQwVfAr+v9/XZ7r6yV5uJ78iRI+o4begtL730ktpo6av/QM5f9wQmUgaAUGtuoTYABBJfuAwABw8eVBtx09PTm0zb0qVLBceDGzcIezMAwEwAnfbYsWNK5J80aZI4HI6Gdo1GoWAzAPhiiM3LiAHPAHfHIrgOFhoqNpzj2fXNb35TfvWrXwmOMAhkPKYeDBGsZFsDABjt2bNHvvOd7zRKE28UhfVDDXVxloXrg7m2tlZ+97vfye9///tG7rRIGQACjc/T+nAXt3GnPhYwxHVjWb58uVrIcOK4MwBoVxs+vI1l3bp1iv2CBQvUBy/Ox3DXvxbssbMfWRoGDhzY0Aw+mO677z45fPhwwwenLxcR3ke8KDQARPBJwa5IgARIgARIgARIgASaj8CeD0V2LhGpqXAbQ1Viqjw2aLxU1FY1X4zs2RYEaACwxTQ1b5CxqVL+r57iLK9xG4cjMVESp8+RxGtmNG+c7J0ESIAESIAESMAyBCCgIavvm2++KXfeeafK4IuU2p4KNndiBzTEdF9iIM6Ghx4ALQXpyl11CrwP8X/VqlWq/7lz56puQ2kAMAqKiAWahk4TrseIM9PvueceGTBggNKc2rZt61Ng1+esa1G+S5cuDcignTzwwAPy0UcfNWLkSQPSgieuwQZKY3zQwSD6Y3czRN2HH35Y4uPjfcbnTqsJVNOKlAEg0Pg8rdVQGwACiS9cBgBk2Xa3Xoxrz3hPedPuTaB/OAAAIABJREFUfHGCMeDee+8VmA583fPGufC2BrGGXTVHXKv7ysvLazA4aCORUc809oOjAW655ZYGAwB0ze9973viKeuHp/FY5qH8RSC2NgAgDcOf//xn5cjQxSgKGx9sSDGBDx6krMDDDyke3n77bfUhAzfKs88+K2lpaaqZcBkAsGBwjkRCQoLqJ9D4PC0iT3FrB9zo0aPlscceU2n1q6urVXqL3/72tyqbAhayOwMA+gK7Rx55pOHDFeL/o48+KsgeAGfMtGnTPHLDhyNuwqeeekoyMjLUh0ufPn2ktLRUXYsPpm984xsNaUS0WxBGAfQxcuRIiY2NVX298cYb6obFtSg0AFjtccJ4SIAESIAESIAESIAEwkagskRk1xKRff9s0sWy9AWyoqYobF2z4eghQANA9MxlOEfirLxKyv9d2KSLxMnTJHHabHGkpISze7ZNAiRAAiRAAiRgQwLQW6B9YMPhlVdeqTYiYtc+sgFAj8EOYIiEn3zyidqxD4Gtf//+SnfQor07kRga0LvvvquEStT/xS9+IdOnT1eawenTp5W+AZ3g2muvVQI3hHeUUBoA0J5R8IPOAyEdgj00HsSNvvHdmNrd1w57bW5Yv369yl6ADZdIQw42MDt8+umngjq+MgAgPm1AyM7OVkaEu+66S7GAmAveOJcdpgxoMtBcUHzF5058DVTTCpcBINyamy9hW68zd1qVuzEHwi+cBgCst5/+9KfKuIOfz5w5o9ayu3vKmwFAr+Vdu3bJL3/5S7npppvUpmFsDF62bJnaiQ+WKMEaAIwbu8eNG6f601kM9u/fr+KHhomMFw8++KDSY/VmZNxruD+w0x/3A54vJ0+eVFokTET6/g10PFZ7dNvaAACYRjcKfne90XB2A1LJL1q0yC17iNsQp3EehS6hNgDotPZauDa6rAKJz9Mi8hS38cPXeC1uaHxg7t27V3BjujMA3HbbbYoxPrhdr8XNA/Feu8k89Q+DAYwHH3zwQZPQYUrAh4/ODIAHAtyCEPpdC25IfNDv27dPfWgZ3UdWu7EYDwmQAAmQAAmQAAmQAAmEhUDRWZHdH4gcXa2aL4mLl8cGXS119XVh6Y6NRhcBGgCiaz7DNhpHnJSvulKc+ZezjiSMvkoSp80SpP1nIQESIAESIAESIAFPBKB1YDOgcROfu7rQJRYuXKiEx549ezZU8SQSQzOAMIdMzu4KNigiS3Hfvn0b3g61AQBC4Zo1a+Shhx5qlJHaGA+yAyBlOoRPFF8Cu+s548a25s2bJzfffLMSMc0YANAWhFYImTAQuJYePXqojbTYpKlTs/uKz5PgG4imFWoDQKQ0t1AbADAv/vILlwEAIvfMmTPlL3/5S8OmW71uIKwjkwVMN7r4yt4NbRaaodZBjWsQgjs0QBh+gs1CgXa9aY54H0ebwxiAoy502bx5s/zkJz/xeP8iRsSH+9fbvYn2PI3Hap8OtjcAAKh2N8GF5c5pg93uGzdulPfee0+wwxw32PDhw+W6665T58cYFwHaC7UBAI4U9A13FR4YENUff/xx5ahB8Tc+T4vI24MANwRE8yVLlqgYZs+erT48kA0A4vyOHTvcGgDw4QKR//XXXxfc4Lh58eHz7W9/Wx2pYDzHw1v/+JCGAQD9w2yABwf433333U34oy5cfe+//77AsYMPJ3wwwYWEFDr4IMNDAjcrnHFw+7GQAAmQAAmQAAmQAAmQQIsikHNEGQH+2b6TrKsqaFFD52ADJ0ADQODsWtqVzpqxUnOkhyROnSmxPXu3tOFzvCRAAiRAAiRAAkEQuHDhgtq9jh2127dvV3oMNvddddVVMmvWLKVNdO3atZG2gO68CdJOp1OQphvmAq3xTJw4Ua6//nol9mnRXYcdagOAbvfcuXNK58AZ6dAuMC5knYYgePXVV0tMTEwDOV8COyrqcSHTNcaF9qCD4CszM1NuvPFGUwYA3WlWVpbKpAz20IGgw4A5dBij2cIXb7zvTfD1V9MKtQEgUppbOAwAYOsPv3AaALApGPcrzDVYf1gv0C/d6abe1oNey9BhX331VXUvo+DeQDYQHN2BfnAMAHRR9Ies5L7uEV9rcMWKFUr31P3BuIDY58yZ05CJ3fgo0/fHpk2b1P2LWBAjniG4T3T29kDHE8RjMyyXWtYAEJbRslHTBHzdzKYbYkUSIAESIAESIAESIAESIIGwEThadEpWZ30u+M5CAr4I0ADgixDfBwFHq5Hi6HyTOFqPIhASIAESIAESIAESIAESIAESIAEbEqABwIaTFomQaQCIBGX2QQIkQAIkQAIkQAIkQAKhIXCg4LisPbtFThRnhaZBthKVBGgAiMppDdmgHKnDxNH5RnG0GReyNtkQCZAACZAACZAACZAACZAACZBA5AnQABB55rbokQYAW0wTgyQBEiABEiABEiABEiCBRgT25R+VdWe3Sualpuc+EhUJ0ADANeCOgCN1iDg63SCOtlcTEAmQAAmQAAmQAAmQAAmQAAmQQBQQoAEgCiYxHEOgASAcVNkmCZAACZAACZAACZAACUSGwH4YAc5tY0aAyOC2TS80ANhmqiISqCN1qDg6XU/hPyK02QkJkAAJkAAJkAAJkAAJkAAJRI4ADQCRY22rnmgAsNV0MVgSIAESIAESIAESIAEScEvgYMEJ+ezcNjladIqESEBoAOAiAAFHq3RxdLqOqf65HEiABEiABEiABEiABEiABEggSgnQABClE8thkQAJkAAJkAAJkAAJkAAJkIAmcKzotKw/v1325x8jlBZMgAaAFjz5EP7bjBdH2kJxtB7ZskFw9CRAAiRAAiRAAiRAAiRAAiQQ5QQsaQBYsWJFlGPn8EiABEiABEiABEiABKxIwOFwSExMTMNXbGxso9+N7+FnX++brWOsZ0UujCl6CJwpyZaN2TtkW87+6BkUR2KaAA0AplFFVUVH++niSFsgjpRBUTUuDsZ6BJxOp9TV1Qm+e/sKV536+nrrQWFEJEACJEACJEACJEACUU9gzpw5lhujJQ0ADzzwgOVAMSASIAESIAESIAESIAESiAQBf00GoTAh+GrD1/v+GB3MGCxgxGAJL4G8ikLZmL1TNmbvklpnbXg7i3DrqRUJ0r4kSZKr4qUqvlaKW1VKcauqCEdhze5oALg8L2eKusmpwu5yqTJV2qcUS/8OWXJF6zxrTlqgUTnixNExQ2LSMkQSuwXaCq8zSQDCs1HwDpfA7U5Uj2RfvgR+k7hYjQRIgARIgARIgARIgASiisAzzzxjufFY0gDADACWWycMiARIgARIgARIgARaBAF//4Afij+6u7bRIkD7GKSrCcKswcCXUSHY9wONy4zpwV3bkVgLlXVVsil7l/oqqCyORJdh7aNjcbJ0y23TpI/c9mVyoWNpWPu2Q+M0AIjsPDdU9ucMbDJdE3rulcGdTtphGr3HmNBJYjrOF0fHeSKxrSIynubY6e2pTzOfy/paf+r6Er7xPotEPIOS6+c6DYRchSRAAiRAAiRAAiRAAs1BgBkAmoM6+yQBEiABEiABEiABEiABGxHwd3efGQHDV51g3zcjjPjTh42mK2yhujME6NdCaWQwtpVbWSDZ5blSWF0igiQMMTg03HH554Yvxxevi9Sr1wzvx7ip29COa1sOqVft6y+Xa3VbfhCOcTpkyMlOEqMCa1qO9yyQisQaP1qMvqot3QCQX95OPj48ze3ExsbUyW0jPpH4WP8yYjidDnHWi9TVOwQasFN9v/za5Z+/+I7f1evuXnO5rlGbX7Tltk1DW3EdpT6xjzjju4ck/bq/Inn03S3+j8iXWc3Ts9vbM93X895Xn2Y/N0LVjv/UeAUJkAAJkAAJkAAJkAAJkEA4CFgyA0A4Bso2SYAESIAESIAESIAESIAE7EHAmInBm3HASu+ZFcvMGiHsMVNhjtLVHOBiSGgwIHxhJGid3Ep6dvCc6hwZAJAJoCWXlm4A2HdhoOw6P9TjEigvOilVFcUuIr0HwV6L+TxyXPEMRMSO1DX+ZmEJRHTnzvOW/GTl2EmABEiABEiABEiABEjAegRoALDenDAiEiABEiABEiABEiABEiABEpDmNjhU1lTJ2ZILcr70olTUVIpA6MS2ZnyvF3HUf/EzMl+r1758T9Rrht/xc0O9y+85VHuu9Qx9+LkG2rZtK926eTYA8BgAkZZuAPCU/l8vtfPnz0txsf9HYcTG1AuSVsSo78af9Wsil+u4e+/L12KNbcSIS/16iYkRiUUbcSkSm9JHYlL7Xf45NrYh9bpZsduXyO3rfeOOcT9vVVYnARIgARIgARIgARIgARIgARIIMwEaAMIMmM2TAAmQAAmQAAmQAAmQAAmQgN0J7Ms/Ktty9sn+/GORHYrRWODGaOAwGAgSa+JkYEFnj/Gd7lokl1KrIhu/xXpr6QaArKKusiZzvMdZmdRjg7ROLFFifoOoD8G9kcD/hTD/xWuRnGJHm3Hi6DBTHG0nRrJb9kUCJEACJEACJEACJEACJEACJGAzApY0AFRVVcknn3wiBQUFpnBOnjxZBg0a5LFuMO1h183OnTvlyJEjUlNTI0lJSZKeni5DhgxRDnvXsmvXLtm7d69MmDBBrrzySlPxsxIJkAAJkAAJkAAJkAAJkAAJ2IFAfmWRMgJsv3hACiqLLBdyj4ttpP2l5CZxlSVXS2b3QsvFG+mAWroBALyXH50sOaVpTdD373hGJvfeFekp8d1fQidxtJ8hMe1niCR29V2fNUiABEiABEiABEiABEiABEjAogSOHj0qGzduNBVdhw4dZP78+ZKYmOix/pYtW+TgwYOm2uvevbvMnTu3oW5eXp5s2LBBioqKBEd6denSRSZOnCjILuhaSktLZdmyZZKQkOAzJlPBRKCS7Q0AEOGnTZsmffr08YjLHwOAa3vbtm2TAwcOKDF/3Lhxgt8PHz4sw4YNU78bCxbJ8uXLpVWrVmoRxcfHR2AK2QUJkAAJkAAJkAAJkAAJkAAJRJ7AgYLjsuPiAdmdeyjynXvpsWtea+lwKVlinA5Vq7B1hWR3KpG6GB7WTgOASHVdvGw7O0JO5PdU6yMupk4GpZ2Sq3rst9Q6drSbJI5208XR1nPGAksFzGBIgARIgARIgARIgARIgARIwAcBfwwAEOTnzJnjVWv1xwDQr18/pSej4Og36Lkos2bNUt9XrVqlvs+bN6+JCQD9QBueMmWK9O/f3xbzbEkDgC9ylZWV8umnn6oMAUOHDpXx44P7B7Gn9kpKSpSjw+l0yoIFC6RNmzZy6dIlWbp0qdr9n5GRIa1bt24IF06RzMxMtYB69+7taxh8nwRIgARIgARIgARIgARIgARsT6Csplx25h6UnRcPyumS85YZT2J1nNTE14nTQeFfTwoNAF8uzzpnrJRWp0jbpBLLrFlHykBxtLtGHO2nisS1s0xcDIQESIAESIAESIAESIAESIAEIkHg0KFDsnXrVklOTlbif/v27YPqFm0hQwCyCWDjNrK8o+zYsUNlc4fGjIzuKNpMgCzwY8eObeg3Pz9fadLt2rVTbcTGxgYVU6Qutp0BACn5165dK2fOnJHOnTsHvdPeW3unT5+WdevWKaeHTjOhswnACDBz5kxBygiUixcvyooVK1SKiBkzZthmAURqobEfEiABEiABEiABEiABEiCB6CdwrjRHducdkl25hy15RED0z4D3EdIAYMEVkNBZHO0mi6PdFHEk22MniQUpMiQSIAESIAESIAESIAESIAGbE8jOzla78KHbhmKnPbINbN68WeLi4pSZAJoyCtqHoH/hwgUxHjGvsxO4HhUATTorK6uRJmwH1LYzAJw4cUKdyeA6YYHC9taenmzjORPG4wSMC2PNmjVy/vz5Roso0Jh4HQmQAAmQAAmQAAmQAAmQAAnYncDRolOyJ++w7Mk7IuU1FXYfTlTETwOARaYxtpWoFP9tJ4mj9SiLBMUwSIAESIAESIAESIAESIAESKB5CNTU1ChRHput+/btK9OnTw8qkNLSUpXhvaysTEaOHCmjR49uaM+TzutOE87JyVGbv3v06BF0TEENKICLbWUAME6KMS1DAONWl/hq79y5c7J69WqV+t9bBgBdD4sSrhQWEiABEiABEiABEiABEiABEiCBLwnszz8m+/KPyt68I1JVV000zUSABoBmAo9uY5LE0fZqcbSdKI62l1NMspAACZAACZAACZAACZAACZAACYgcPnxYpeBHiv558+apdPvBFJ3O37jB29je8uXL1aZubxkAkCkAm79zc3NVNvqOHTsGE1LEr7WVAWDfvn3qXIaUlBTJyMiQ1q1bBwXMV3tI87906VKJiYlp6M/1NcQCVwpeD8WiDGpAvJgESIAESIAESIAESIAESIAELE4ARgAYAvBVUVtp8WijKzwaACI8n7Ep4mgzQQn+l0V/R4QDYHckQAIkQAIkQAIkQAIkQAIkYG0C5eXl8sknn0hxcbGkp6fL2LFjgwo4Pz9f6bbV1dVK4B8wYECT9rRBwNif62v6mPjBgwfLhAn2M3HbxgBQWVmp0jUUFRWFZAGYbW/btm1y4MABufLKK2XcuHGC3+FEGTZsmPpdHyGA9+24AIK6i3gxCZAACZAACZAACZAACZAACQRB4FDBCTlQcFx9FVeVBNESLzVDgAYAM5SCrBPfQRxtxn3xdVWQjfFyEiABEiABEiABEiABEiABEohuAtBgob2GavP3xo0bBen809LSVHb3+Pj4JgBhNkAWAJRZs2ap76tWrVLfsdlbb/7GUQJ23fxtGwPA8ePHBZOWnJwckt3/ZttzOp2yd+9eZQKAWwTpJ3BeBI4g0EcI4HVkJEBsO3fulCNHjgjOqzDWje7bk6MjARIgARIgARIgARIgARIggeAInLx0VmAIOFhwQs6XXQyuMV7tlgANAOFZGI7kPiKtx4qjzVXiSB0Snk7YKgmQAAmQAAmQAAmQAAmQAAlEGQFoqdj9n5eXF5LN3yUlJWozeUVFhcfd/xphYWGhbNq0SaX4dzgc0qVLF3UNss/rIwmQIWD06NEqvg0bNqhN6q51rToltjAA4JyFFStWSHZ2tgwcOFCmTJkSFM9QtaePEEA6ihEjRqjJR0YAGATw+9atW5UZYNSoUeqLhQRIgARIgARIgARIgARIgARIwDeBvIpCOVyYKYcLT8qRwpNSV1/n+yLW8EmABgCfiMxVcMSJo/UocbQeLY7WY0QSu5q7jrVIgARIgARIgARIgARIgARIgAQaCGRlZcmaNWskLi5O7dbv0KFDUHR0NgGI+AsWLFAbt/0t+kgCXIeYYCbAkQLY9D1z5kypra2VlStXqpiRHaBVq1b+dhGR+rYwAMCFAQcInCAzZsyQnj17BgUnFO0h7QNcJAkJCWoB6AWB3/WiKigoUHEjvQReS01NDSpuXkwCJEACJEACJEACJEACJEACLY2As96pTABHi06pr+yy3JaGIGTjpQEgcJSOpN4irUeKo9VIJf6LIzbwxnglCZAACZAACZAACZAACZAACZCAyvyOdP1du3aVOXPmSGxs4P/OMm7+HjRokNrNH0jZtWuXygyPY99x/LuOEcfCDx8+XDWJDeHHjh1Tm7+RIcCKxRYGAEw+0jAE49gwwg9Fe1u2bFEpIJCNoH///mqisQhwpgQcHxD9cUQATAIwC+AMCSxgFhIgARIgARIgARIgARIgARIggcAJFFZdkmNFp+R40Rk5XnxaiqpKAm+shV1JA4AfEx7fURytRnzxlS6S0MmPi1mVBEiABEiABEiABEiABEiABEjAGwF9zDo2UxvF9UCpXbp0SZYuXaqOc582bZr07t3b76aQ4n/58uVqV//cuXOlvr5ebfTGxvJrrrlG+vXrp9qEPrx582a1YX327Nl+9xOJC2xhAED6h1OnTkmfPn1UBoBgS7Dt5efnq3QP7dq1UwsAjhSYCmAA6N69u3oNRS9eLDqkhcB7LCRAAiRAAiRAAiRAAiRAAiRAAqEjcKE8T04Un5HM4iz1VVxdGrrGo6wlGgC8TGh8B3GkDhVH6jCRVsPEkdQrymafwyEBEiABEiABEiABEiABEiAB6xC4ePGiOv4dBbv/O3fuHFRwmZmZsn79eklJSQk4Kzt29qMdbSDwpPO604SDCj4MF1veAACnBtwVEN0nTpyo0i0EU0LR3tq1awXnUhhFfZ0BoEuXLg2mAGYACGameC0JkAAJkAAJkAAJkAAJkAAJ+E8gpzxfTl46K6cunZWTl85JbkWB/41E6RU0ABgmNrG7OFIHiyN1iDhShogk9YjSWeewSIAESIAESIAESIAESIAESMB6BLSuis3WGRkZkpiYGFSQ27Ztk/3790u3bt1UpnZ/izYkQOfFZnRs/taaMjIDGLMKMAOAv3Td1C8pKZGPP/5YampqQrKLPtj29ALAbv7p06c3RIz0DzAqJCQkKGdJcnKyIG0FXsPPWLxJSUkhIMImSIAESIAESIAESIAESIAESIAEzBK4VF0mp0vOyZmS83K6JFuySrKlqq7a7OVRVa/FGgBiksSRMlAkZaA4UgaLI2WQSHz7qJpbDoYESIAESIAESIAESIAESIAE7EQAR60fPHiwUWb1YOJH5vZz587J0KFDZcKECX43hc3fuN41GwGyv2PHv/GYAmQKOH78uHpt2LBhfvcViQssnwEAsFevXi3x8fGycOFCad26tVcuesF06NBB5s+f38Qx4m97xs7q6uoExwfk5uaqXf4dO3ZsFMvWrVvl0KFDMnLkSBkxYoTgdyyK8ePHy5AhQyIxn+yDBEiABEiABEiABEiABEiABEjAB4HzZRclq/SCnC25IGdLL8i5shypddZFPbcWYQBwxIsjuZ9ISj9xJPcXSR4gjuQ+UT+3HCAJkAAJkAAJkAAJkAAJkAAJ2ImAP4K93txdUVEhkydPlkGDBjUaqk7Vj43Z7t73xUVrx3379pUpU6Y0qo4N4DiqADo1MsPX1tbKypUr1eZvaMVW3fxtGwOAPrMBQL0VswYAs+0Z+zp9+rSsW7dO+vfvrxaQa4FBYOfOnXLkyBGVsQB9pKenU/z3dWfxfRIgARIgARIgARIgARIgARJoZgIwBaiv0otyvvyiZJflSkl1WTNHFdruo84AENdeHMm9RZJ6Xxb5k/pS7A/tkmFrJEACJEACJEACJEACJEACJBAWAtoAYNxZ76kjswaA4uLiRqn6zQQObRexIM0/Npa3b980W1xeXp5g1z/qOBwOlbUAWQZ8bVo303+46ljeABDIwHH2AkR4dxkAAmmP15AACZAACZAACZAACZAACZAACbQ8AjAAXCjPlQvleZJTnq++Llbk29YYYFsDQFw7cST1EEnscfl7Ui9xJPUUiWMa/5Z3V3LEJEACJEACJEACJEACJEACLZEAdvkvW7ZMpfh3zQDQEnn4GnNUGgDgwigrK5N58+b5Gj/fJwESIAESIAESIAESIAESIAESIAG/CJTXVsjF8gLJqyyU3IpCya8olLzKIsmvLJKymnK/2opkZUsbAOLaiCPhChF8JV4hjsSuIondxJHYTSTW+1GAkWTIvkiABEiABEiABEiABEiABEiABCJPAOn9kXofGdqxA5/FO4GoMwDk5+fLqlWrZNiwYeqLhQRIgARIgARIgARIgARIgARIgAQiRaCytkoKqoqlsLJYCqsuqa+iqktSXFUiRdWlcqm6RGqddZEKp1E/zWYAcMSLxHcQR3xHEXwlpIkjPk0koZNIfGdxJHQWiU1pFibslARIgARIgARIgARIgARIgARIwNoEnE6nbN26VbKzsyUjI0OSkpKsHbAFoos6AwDS/2MBTJ06VWJjYy2AmCGQAAmQAAmQAAmQAAmQAAmQAAmQwJcEymoq5FJ1qZTUlElpdZmU1JSrzAGlNRXqe3ltpSDLQEVtpVTUVklVXXVI8IXMABCTJBKbKo7YViJxrS7v0I9rIxLbRhz4HtdWJK6dSHw7cSBNP15jIQESIAESIAESIAESIAESIAESIIEACCD9/+rVqyU9PZ27/03yizoDgMlxsxoJkAAJkAAJkAAJkAAJkAAJkAAJ2IKAs94plXXVUlVbpb5XO2ukWn2vlZq6Gqlx1qqsArX1tVLndEpdfZ3U1TsF19Xjf/X4f5GMxDMi4hBxOEQkRhyOWJGGrzgR7NTHV0yCSEyi4StZHEr0TxGJSRFxxNiCG4MkARIgARIgARIgARIgARIgARIggZZIgAaAljjrHDMJkAAJkAAJkAAJkAAJ/P927ZgAAAAAQVj/1vbARXC+ECBAgAABAgQIECBAgAABAgQIECBAICcgAMhdahABAgQIECBAgAABAgQIECBAgAABAgQIECBAgAABAgQIPAoIAB5ft5kAAQIECBAgQIAAAQIECBAgQIAAAQIECBAgQIAAAQIEcgICgNylBhEgQIAAAQIECBAgQIAAAQIECBAgQIAAAQIECBAgQIDAo4AA4PF1mwkQIECAAAECBAgQIECAAAECBAgQIECAAAECBAgQIEAgJyAAyF1qEAECBAgQIECAAAECBAgQIECAAAECBAgQIECAAAECBAg8CggAHl+3mQABAgQIECBAgAABAgQIECBAgAABAgQIECBAgAABAgRyAgKA3KUGESBAgAABAgQIECBAgAABAgQIECBAgAABAgQIECBAgMCjgADg8XWbCRAgQIAAAQIECBAgQIAAAQIECBAgQIAAAQIECBAgQCAnIADIXWoQAQIECBAgQIAAAQIECBAgQIAAAQIECBAgQIAAAQIECDwKCAAeX7eZAAECBAgQIECAAAECBAgQIECAAAECBAgQIECAAAECBHICAoDcpQYRIECAAAECBAgQIECAAAECBAgQIECAAAECBAgQIECAwKOAAODxdZsJECBAgAABAgQIECBAgAABAgQIECBAgAABAgQIECBAICcgAMhdahABAgQIECBAgAABAgR7a477AAADb0lEQVQIECBAgAABAgQIECBAgAABAgQIPAoIAB5ft5kAAQIECBAgQIAAAQIECBAgQIAAAQIECBAgQIAAAQIEcgICgNylBhEgQIAAAQIECBAgQIAAAQIECBAgQIAAAQIECBAgQIDAo4AA4PF1mwkQIECAAAECBAgQIECAAAECBAgQIECAAAECBAgQIEAgJyAAyF1qEAECBAgQIECAAAECBAgQIECAAAECBAgQIECAAAECBAg8CggAHl+3mQABAgQIECBAgAABAgQIECBAgAABAgQIECBAgAABAgRyAgKA3KUGESBAgAABAgQIECBAgAABAgQIECBAgAABAgQIECBAgMCjgADg8XWbCRAgQIAAAQIECBAgQIAAAQIECBAgQIAAAQIECBAgQCAnIADIXWoQAQIECBAgQIAAAQIECBAgQIAAAQIECBAgQIAAAQIECDwKCAAeX7eZAAECBAgQIECAAAECBAgQIECAAAECBAgQIECAAAECBHICAoDcpQYRIECAAAECBAgQIECAAAECBAgQIECAAAECBAgQIECAwKOAAODxdZsJECBAgAABAgQIECBAgAABAgQIECBAgAABAgQIECBAICcgAMhdahABAgQIECBAgAABAgQIECBAgAABAgQIECBAgAABAgQIPAoIAB5ft5kAAQIECBAgQIAAAQIECBAgQIAAAQIECBAgQIAAAQIEcgICgNylBhEgQIAAAQIECBAgQIAAAQIECBAgQIAAAQIECBAgQIDAo4AA4PF1mwkQIECAAAECBAgQIECAAAECBAgQIECAAAECBAgQIEAgJyAAyF1qEAECBAgQIECAAAECBAgQIECAAAECBAgQIECAAAECBAg8CggAHl+3mQABAgQIECBAgAABAgQIECBAgAABAgQIECBAgAABAgRyAgKA3KUGESBAgAABAgQIECBAgAABAgQIECBAgAABAgQIECBAgMCjgADg8XWbCRAgQIAAAQIECBAgQIAAAQIECBAgQIAAAQIECBAgQCAnIADIXWoQAQIECBAgQIAAAQIECBAgQIAAAQIECBAgQIAAAQIECDwKCAAeX7eZAAECBAgQIECAAAECBAgQIECAAAECBAgQIECAAAECBHICAoDcpQYRIECAAAECBAgQIECAAAECBAgQIECAAAECBAgQIECAwKPAACtyEnTBJGtA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data:image/png;base64,iVBORw0KGgoAAAANSUhEUgAABgYAAAIuCAYAAAB0GbN5AAAAAXNSR0IArs4c6QAAIABJREFUeF7snQmUlNWZ/t+q3pvuhqabfV8F2VFUQEREVHCZGI174m6MzvyTTLZJZjKZJJOcmSQzmc1EjZq4xphkzIgoijuKIgIKgiCL7PsOvW//89zmFrdvf2t1VXdV13PP6dPQ9dVdfvd+X3U/z73vG2lqamoSFhIgARIgARIgARIgARIgARIgARIgARIgARIgARIgARIggYwgEKExkBHzzEGSAAmQAAmQAAmQAAmQAAmQAAmQAAmQAAmQAAmQAAmQgCJAY4ALgQRIgARIgARIgARIgARIgARIgARIgARIgARIgARIgAQyiACNgQyabA6VBEiABEiABEiABEiABEiABEiABEiABEiABEiABEiABGgMcA2QAAmQAAmQAAmQAAmQAAmQAAmQAAmQAAmQAAmQAAmQQAYRoDGQQZPNoZIACZAACZAACZAACZAACZAACZAACZAACZAACZAACZAAjQGuARIgARIgARIgARIgARIgARIgARIgARIgARIgARIgARLIIAI0BjJosjlUEiABEiABEiABEiABEiABEiABEiABEiABEiABEiABEqAxwDVAAiRAAiRAAiRAAiRAAiRAAiRAAiRAAiRAAiRAAiRAAhlEgMZABk02h0oCJEACJEACJEACJEACJEACJEACJEACJEACJEACJEACNAa4BkiABEiABEiABEiABEiABEiABEiABEiABEiABEiABEgggwjQGMigyeZQSYAESIAESIAESIAESIAESIAESIAESIAESIAESIAESIDGANcACZAACZAACZAACZAACZAACZAACZAACZAACZAACZAACWQQARoDGTTZHCoJkAAJkAAJkAAJkAAJkAAJkAAJkAAJkAAJkAAJkAAJ0BjgGiABEiABEiABEiABEiABEiABEiABEiABEiABEiABEiCBDCJAYyCDJptDJQESIAESIAESIAESIAESIAESIAESIAESIAESIAESIAEaA1wDJEACJEACJEACJEACJEACJEACJEACJEACJEACJEACJJBBBGgMZNBkc6gkQAIkQAIkQAIkQAIkQAIkQAIkQAIkQAIkQAIkQAIkQGOAa4AESIAESIAESIAESIAESIAESIAESIAESIAESIAESIAEMogAjYEMmmwOlQRIgARIgARIgARIgARIgARIgARIgARIgARIgARIgARoDHANkAAJkAAJkAAJkAAJkAAJkAAJkAAJkAAJkAAJkAAJkEAGEaAxkEGTzaGSAAmQAAmQAAmQAAmQAAmQAAmQAAmQAAmQAAmQAAmQAI0BrgESIAESIAESIAESIAESIAESIAESIAESIAESIAESIAESyCACNAYyaLI5VBIgARIgARIgARIgARIgARIgARIgARIgARIgARIgARKgMcA1QAIkQAIkQAIkQAIkQAIkQAIkQAIkQAIkQAIkQAIkQAIZRIDGQAZNNodKAiRAAiRAAiRAAiRAAiRAAiRAAiRAAiRAAiRAAiRAAjQGuAZIgARIgARIgARIgARIgARIgARIgARIgARIgARIgARIIIMI0BjIoMnmUEmABEiABEiABEiABEiABEiABEiABEiABEiABEiABEiAxgDXAAmQAAmQAAmQAAmQAAmQAAmQAAmQAAmQAAmQAAmQAAlkEAEaAxk02RwqCZAACZAACZAACZAACZAACZAACZAACZAACZAACZAACdAY4BogARIgARIgARIgARIgARIgARIgARIgARIgARIgARIggQwi0GHGQHV1tTzyyCOyZcuWwLij0agUFRVJeXm5jBw5UiZNmiSlpaWB3//KK6/Iyy+/rK7Pz8+XO+64QwYOHBj4/bwwPQg0NDRIVlaWY2e5BtJjDlOll0HWS5BrUmU8yejH6tWr5fHHH49V/cUvflHGjRuXjKZYZ4oTsD/XJ0yYIDfeeGNCep3p91kQiLwXg1DiNSRAAiRAAiRAAiRAAiRAAiRAAppAWhkD9rRFIhHp37+/XH311dKnTx/fWaWw4Iso1AUVFRXy0EMPyc6dO9X7MB9z5syR2bNnq3+3d4EotWDBAqmtrZXrr7/esXmugfaelfRuL8h6CXJNelPw7j3FyM48u+HGlurGQKp9ZoWj638170V/RryCBEiABEiABEiABEiABEiABEjgFIG0Ngb0MHJycuSKK66Qs846y1OQznQBL9EL/+2335b58+dLU1OTqvqMM85QJo3bbv1Et6/ra2xslBUrVsjzzz8vlZWV4rVLlWsgWbPQOesNsl6CXNM56TSPimJkZ57dcGNLdWMgVT6zwlENfjXvxeCseCUJkAAJkAAJkAAJkAAJkAAJkIBIpzAGMJHZ2dlyzTXXyMSJE13nNdMFvEQu+P3798sDDzwgx44dU9Wefvrpcu2110pBQUEimwlU19GjR+W+++6TI0eOqOtpDATCxosCEAjyzAhyTYCm0vYSipFpO3UJ73gqGwOp9JmVcPAnK+S9mCyyrJcESIAESIAESIAESIAESIAEOieBlDEGBg8eLLfddpuK/e9WIDpAiF6/fr288847cujQoRaXFhYWyq233iqDBg3qnLOVIqPCCYFnn31W3nvvPdWjoUOHys0339whpgDaD2MMpAhCdiNNCGS66B9kmihGBqGUGdck0xhoC8FU+8xqy1j4XhIgARIgARIgARIgARIgARIgARJIFIG0MgbMQSPB7Ouvvy6vvfaa1NfXx14KYjAkCl6m1rNt2zaVWwAiUFlZmdx5553SvXv3DsNBY6DD0Hf6hmkM+E8xjQF/RplyRaoaA6n2mZUp64HjJAESIAESIAESIAESIAESIAESSG0CaWsMACt2Ab766quyaNGiWJx7JL1FSCHEu2fJDAI0BjJjnjtilDQG/KnTGPBnlClXpKoxkCn8OU4SIAESIAESIAESIAESIAESIAESCEMgrY0BDBQnB/70pz/J8uXLY+MePny4CimEpMQsnZ8AjYHOP8cdNUIaA/7kaQz4M8qUK2gMZMpMc5wkQAIkQAIkQAIkQAIkQAIkQAKdgUDaGwOYhF27dsmDDz4olZWVak66dOkiX/7yl6V3794t5iisyNfY2Ci7d++WpUuXysaNG1Us+7q6ulidaKe0tFSmTJki48ePV+0GKTjpsHXrVnnrrbfks88+k4qKCvW24uJiGT16tMyaNUuF6LEF7y9+8Ysybty4Fk24XVNTUyMfffSRygOwd+9e1W+cpigpKZERI0bIzJkzpVevXkG6q65Bn7dv367qAwvkegCfaDSq6oQZM2PGDMUc7QQpZh8PHjwoVVVV6m1IJN21a1fVz6lTp7rWac6nW3vIWXHHHXfIwIED1SVh1wDeg6SV7777rqxZs0YlOAYLmE7gN23aNJXsOIwJhTlbtmyZrFq1SjBuvaawfvr06aPGjGTOWVlZQTAqc2zt2rWqj1ivej3puUF4rXPOOUfwHT9LRDHFYB2+C/P30ksvCV7DmDSjs88+W90jdtvguGfPHlm8eHHC1hTGhrY/+eQTWbFihezYsUNOnDih1ioK+lBUVKTWA/o0cuRIT85B1ovXNfb9GQ/7bt26yb333qvuCaeSyPGa9YPZli1b5O233271nMJzCM8p9CkeYwAC8sqVK9V9YN77SF6OZx/WK+6rvLy8QMjc1pL+PMC9Onny5FB1+jVsi+AXXXSRXHjhhWqt4X5844031GcTQt3hmYZxTZo0ST0zvHLpOLWbqGdGIu5bLy5uxgCeUXje4V7HPa+Z4PMi6FwHuRfNviXyM8ts2wxXiM9WnFpE3iM8/+L9jE3UMzzsvQhGyNWE33HWrVunfufQn8NgifsR9zh+v8EpTPy+w0ICJEACJEACJEACJEACJEACJNB5CHQKYwB/VD/55JPy8ccfx2bmhhtukIkTJ7aYqTDCwoYNG+Qvf/mLEoWDFIigEIYgjnuJrxDU//znP6s/wvFHuVPRdUEY+9WvfqXEaJSgxgDECZyi0EaJUxu4BoLMZZdd5itqQ/x4+umnZefOnb4oBgwYIGAPEcytYNzvv/++PPfccy2MFrfr3epMtjEAfn/84x+VyOc2V+gz8itcf/31vkmvYYQ8//zzSgzVQrXbmJFI++qrr5YxY8Z4Gi2ffvqpmhuI334laD/96sHrtsD4uc99Th5//HEl8tpFC6bmz3HdU089pcwmr4J1OmrUKEH9fqIUngNvvvmmEmQhUAYpfkyCPDM6yhhIxng1syDzg+fUFVdcIVirmHtdnJ5T+jX0GfOD3DCmyer1HAzyTMVa2rx5s++UB31O+1YkotbYI488oswTFKzz6dOnyx/+8Af1zHArmttZZ53la6Im+pnR1vvWj4uTMXDppZeq9eF1r2MNYS3BOHEzloPci7p/if7McjIG8Bm2cOHCFjmOTD4YBz7Dr7rqKk+DK5HP8DDGABg988wzyjz1+nzTY8LvNTCt582b5/s7g9864eskQAIkQAIkQAIkQAIkQAIkQAKpQaBTGANAiV2tEJp1Oe+885TobZagwsKHH36o/mA2kxoHmS4IAZdffrmce+65jpdjZx6EpH379vlWh7ogHOldfHhDEGNg7Nix6j1B+37mmWcq4cJtdzrMFrAIKrSin9iRjb4OGTKk1Tid8kL4whBxTHKcTGMgzFyh/xC2EL5q0KBBjsOBufPoo48GMldMIQY7kC+44AJHsymederXzyBzgWtMAapnz55qRzR2R9sF7d11113St2/f2EtIBPq73/0ukJmh34Rd81/60pekf//+jl10CikWdCxYr0igjdMadgnyzEi2MYDd7nfffXeLE0nJGi/GD6HwscceixmSXhwx7zBuTFPWzRjATmQ/0dxuC89B7FS+8sorHcVI3Ke/+c1vHA0pt36jzjlz5sjs2bN9hXmvsdsiOAwMmKdBDIogfUjGM6Mt922Q+8lmgvsV8+5kGDrNtde8BLkXUWeiP7NQp9k2nvH4wumHIIL60KFD5eabb1a77+2S6Gd4UGMAJxZ/+9vfem4ecJtvbCjA/Rj0ZGCQdcNrSIAESIAESIAESIAESIAESIAEOoZApzEGNm3apER3vQsVoS5uuummFn+8BhEWEIoFQpPegY3dnRDPsRMUu+C1gA4BBELo66+/LtjxpwWCHj16qDBGCK9jFgh5TzzxhApHowt2K19yySVqVzjaQQiYJUuWqB21TrtpgxgDum7dbxgkaAflwIEDase6eVrBDrVj9tlJPOjXr59gByiEEbSBfuK6BQsWtBC9IQjffvvtgt3+ZrH54rqLL75YYGhAoIXY4FYnrrnxxhtbmRhhcgwEWQNoHyI+5lUXiN8wmoYNG6bGffjwYXn55ZdVuBo992By2223tRKAIIyhPlMw1OPWIahwggDiGdYT6tQnCsADfGAOmOX48ePywAMPxEwm9AmGFEQbhH7A7k6sOYTtwK5Wc41CrIMQ7iRUBX0M2QIU3geRGOFlsObQH9wfCGeFndQ61BJO4KDfODmDgn7iXtWhrXCd7jfuA7SjWeD+Q7/1ejb7CmNw/vz5sbmAkQBmuLf0usI84b4GCyQsh6isC0w4GGS22BVkvQS5JihX+55zM3KSNV48gx566KEW97J9z2M9Q9BE2CinU0lOzyknI0OvWYTW0c9LrAs8AzE+8xnoZGBiPp999lkV3gwFc4fQULhfYKagflzjVGdubq56PjmZl0HnyhbBEQoMPNAmmOF5ocN3Ya0h5Ix5b+N+wUkjOzwc2k/GMwP1xnvfxstEv0/PDT7vYMDh/2GZBLnPkvGZhTGYbSO8FZ5JWJ/6OY7TiXieut0bTus3Gc/wIMaA3a7TMxhjxvjwvEbIQ9zv+jnsZPYGXR+8jgRIgARIgARIgARIgARIgARIILUIdBpjALuQIWjpne1mHGCNPIiwgPBBEKZQINxcc801rUISmVMIEeiFF15QIUxQIEZBHIaAbBb8YY3dshDIULx2EULMxY5qU7jEe4IaA/jDHbur0YZd8Mc9RHzsdtTFKdSLLXpBPPDavY5xQSgEBy2UQ6TDTkkz/r49B2CFuXIqECYQIkqH5XDLHZFoYwDtIfSFnivE+7/22mtbCek2S4hdWC/Y4WwW+2QD1gbmEvPkVGDcIDyQFl2ddrRDAILRBNYwq77whS+oGOpOxe4nrse8YKd3vMUWoPxOy6Ad2xzD+K+77jrPftgsnHarQsy+//77VS4NFC8DQY/XFsAh5MJ0sOckyDMjyDVBONu7392eP+01XvQZawqGiVMODQjuuE8gxprF6TllP/9gtGENwkh1KvYzECzwTDPXLHbU//rXv1YmHQrEWdynbqefYAjhJERtba26HrkvMLZ4i/2MRD24DxBuBSfH7H7gXkVeBYR50ye6sO6QA8XOT5OMZwb6F899G4aPGxN8duCEhlOekXiYOBnayfrMwvidTqdh7rCGYULaBYI6NirokxIwom655RaVi0eXZDzDgxgDyEWD33OwHoOcXEF/ETYJIRD1Zzs+b5CjhYUESIAESIAESIAESIAESIAESCC9CXQaYwC74SEO6p3I8RgD2E2MOnSoH7cd6vaUQxh7+OGHY6aELYxB4IbQj7wFKNjxDBHSKw4/EvziPVrEwvuCGANBBFqbldPpClscDxI+AMIvzA+IgCgQxtBnCOu6QOjHLnIUnCaAKOa1c90+CeKUOyKRxgDGALFTmxF+c4X1hh3wOhcFxooxa1HQfh2CKE6UING0V8HOYuQ30OaEvaPdFKpwQuArX/mK40563YY95xDqYAjFW2wByu2kjFk/Em3jPsGa9jMzzPeZopTTblWYBziRAVZu5ozTOHHiAxxR3BL8BhH9g1zjx9neIe4l2CVrvPbzz+0EjDkW+wSI03MKzz+ELcEzDcUrdJNZN2L3Q1zVZi9EVYTr0iaFbQbDZHIzx1CvfW8jATWeP2ETAes+OongOKGCk2pu5gSEVawXnFhBwTzjevPUQLKeGWgvnvvWb+2arzsxgVGKfClhmPgZrE7GQLI+szA+2xjACRc8x92MLbzHXr8wrnBCRJ9KSsYz3M8YsH8XCXp6DCbcfffdp5ITozhtJgizTngtCZAACZAACZAACZAACZAACZBAahDoNMaALQ7HYwzEOyW2QGUL+Nj9CvEYO32D/lHtlFA5iDEAwQLxyMvLy12HY4s3NiuIV7///e9jAn8QEUQ3hvAxDz74YGy3u70rFzvhIXqjBDmREWROEmkM2AK6U64Ku0/YSbl06VL1YxgJ99xzTyw0irkrFIIQdihD5PcrtpgKQwHzClEVBSGHXnzxRfXvoLs+/doM87otQDmZS16cnO5Pt/ZtoRRJSt3yeIQZgynMdaQx4BRmx09MDTNOfa3feOM1HHBiCmGfdLGfU/bzEWGjkMDUL0Y5nkO4t2AModgnhpALAWHfYKqgeJ3CioeX33vs52jQ8ETYRQ4DWoustmCcrGcGxhPPfevHwXzdZhI07IzT6Q9TREcbXgZcMj+z7Lbx//PPP1+tYa9if4YjeToMXH3CIBnPcD9jIMxcmtfan7E0BuIlyfeRAAmQAAmQAAmQAAmQAAmQQGoR6DTGgC0SJdMYQGgWxOlFm8gZsH79evV/N2EMO+ifeuop9TJ2OiK2tVuSWnN5LFu2TO0ad6sXPw9iiNhLzt41aLOydw7bu+C9lrBdt70rd/ny5SqZsQ5JoOMbI/wGThA4hSzxu2USaQzY4ijCl2AXcLzFNA2CmDZmO2ZCbXvdmLvv8R6IrBBGkQAV3+PdBR10nLYA5ScUQTBEqC+IxChBDBfdF3un94QJE1SuibAFaxNhZ8AOp1Zw0kfHse8oY8DJFPAK3xNmzGHHawqVYdaqfarHNgbMdewWas1tXOb9iGvME0MwBGAM4DmsC+YRawtGFcbgZz6E4Wlf62ewutWNZx/CgOEeQrHDWCXrmYG2wt63YfnYTEaMGKFC6Pg9120mthGKfngZA8n8zPJr24uR+dlvr/1kPMMTZQxgPhDKDkb/J598on7PgXmjP7f9nvdh1w2vJwESIAESIAESIAESIAESIAES6BgCncYYsHelQhxF/Hrs4tQlbMgP/BGMuN8IgYGwADt37lQGgN757zZltjAWJGSJU11+IYrwnjCiuNmGGdLHNgbaGnYGCY6RsBDFFlydkpvqfkHEQ3glGBHYMQ1xyC38hDmWMAz81oAtxiPUCMyNeEpbQ5d4Ca5OyazNPiK80OjRo1Xc9XgNF68xhxWg7DmKh6d+j99pA7DBvYqY8viOhNe4b50Seus6O8IYwPMFCWkRVkYLbvHsek/UeM1nglvOBad5s+fWfv6ZzwOsy3vvvdcxLrtT3fazyBYk7djnZh0QYiFMw0hCvhM7jn9b1iDea4vgYXIWmM8h04RJ5jMDfQ5734ZlZDMJYwCaTJzyyXg9u5P5mQUGZttOpoUbJ/v3EjM2fzKe4fHML05k4bNm8+bN6nkJAwCf0/qZ5DQ2GgNh7wxeTwIkQAIkQAIkQAIkQAIkQAKpSaDTGAPY0YbEkvqPWaddxX6isJ4inAjATr+FCxeqP5LDFlsYMwW3MHGt7RBEQUIJBd1N7WUMeIkZQVj4cca4EMdfx+V3qxOhhoYMGaLCxkDYczMJEmkM+IVbCTJ+fY0tkoU5eYE67HmwxRgIOjiJAkHHq+BUBoRecEQf8vLywgzD8dqwApQ9lrZ0wM0YAG8kwIZY7GUCOLXdEcYAnjE4PaMT0QZJmmz2PZHj9TtF5DVf2FmMnfsQFVG8nn9hDAfU5XdvQ1zFPYvTDnhuexWYEkiYii+EdWlrse/vMGKpfYpMG5DJfmaEvW/DMmoLE/OEnFMOAa/PlWR/Zplt+xmTJjO/2PyJfoYHnV/8ngQz4LnnnhN8HoctYdZ62Lp5PQmQAAmQAAmQAAmQAAmQAAmQQPsR6DTGgJ0c0Cm5qp9gDewQmhDKASFvvHbMIWFunz591G5U7PhE0l2dJNNLGAsjKvjtxA0inLktpTDGgJMh4bVEg3CGELlkyRJ58803BWEg/Api9yM+P3YA28VPPDSv9+tbMo2BoKaN7q+fMYDrtImFUyk43eJXEPMbMfonTZrUpjArQQUot7H49dPrdad7CGNHolqdONzp/TiRgnsVZhNOUuBEDgRllPY2BtA2EvJCVEfBvCCxbpAQY7g+0eONNywO+mK/N1HPvzDPN5wKmT9/vjLJ/AwCGGUwBy677LI2mWRtEcHN+8cUwe06E/3MCHvfhr1Pk8FE9yGMMZDoz6x4jYEgsfkT+QwPMr/4vQbPPXxmeN0rOHHTq1cvGTt2rOCZi7xDTD4c9o7g9SRAAiRAAiRAAiRAAiRAAiSQ2gQ6hTFgJ2qFAOgUG95PFHYK7aHD20CQxh/H2PEKcdGM4e6XfDjeEB2d4cSAU0gI85bQ4ZpWrlypTmkgJISbWIETBEhIifjhZkkXY6CtJwb8ku5i9ylOzmDnLdaO3oluP4Kwpi+++GK54IIL4n46BRGgzMrte2Tu3Lkya9asuNs334hY848++miLkxNYKwihhPsW9yxMvOLi4hanToKYQH7PDPQjyDVmf3FSBiYGktCihE3CnYzxtuXEQBhjoK0nBvzC9WAcGzZskA8++EDtiNaJiZ0W2rBhw+Tmm2+OOx9HW0Rwt93xiT4xYD8zwt63YW/QZDCJxxgwQ/YEGUOYMEZhzH2/UFh239r6DA8yv/ZJJfQBp2mGDx+u8tPgHsWJGmx+0CWIwRGEM68hARIgARIgARIgARIgARIgARJILQKdwhiwk/jhj9y7775bxas3i5+AB6Hu/vvvj+2Kwy5iJDn128XrZwx4xdz3Wg5+9eK9YURxs61k5hgwk2e67cR2GzdObGDXN05srF27Vomn5smN/v37y5133ukpWnjtsvVbA2YCVqdwFmFu37bGC7cTr4bZBQtzBewgFOELO6pNw8XtHgk6viAClFmXLZCFiT3u1yc7oTVyK1x77bVqF75X6QhjADv9EXZHmwIwaebMmSOzZ88OfIIjWeON18CEmPmrX/0qdmIlkTkGbHM0bAgTxEpHrgkkm4ZhYIaYAvtrrrlG5TOJp9giuNMpNbd6zbVn5l1I9jMj7H0blktbmJi5eJxyUSQzx4DfZ5bZdphwgPZnuJk8249tPM9wv/m1E3bjMw4mCk4FeCXqpjHgN1t8nQRIgARIgARIgARIgARIgATSk0DaGwMQUhDGB7vgdMEfuRD07Zj0fqKwuYsT74XAhV3efsXOb2ALY/bu0Ntvv93XbECb5vvw//bKMYDQPjBIdFiWMDvdbWEojIjixBlxy5GPQIfJcRLrw5gjfmvAnEu3kyd2P712hZqCk5lk1G9N4XW7r0HXjVPdhw8fVvkIEMJGlzBGg12nnwBlX2/HoQ+z69aLlS2k9ujRQ7785S+rUz1+5emnn5YVK1aoy9ojlJC90x/ra+rUqXL55ZcHSrKNfiZzvKYp5nfSx2S7Y8cOZXbo3fn2ujITeiM8CZLCY7d+kIJ19sQTT8TMwTDCql0/TAEkekb4Mq9cNEH6hWvi3d3vJ/4n85kR9r4NykJflywmTs9DMzF8sj+z3JJF+/GJ97M/3me43/zaCe0RTgsmrV+x7/GwBp1f/XydBEiABEiABEiABEiABEiABEigYwiktTEAcQe7ZyGkQGxBQVgOhBEaNWpUK6J+orDbLk6vqUEf0D4Snupih2/YtWuXPPjgg7F44kH+qMZ4sIP3448/jtXbXsYAxoR4wtpsgcgKsRWiq1+xx2qG/ggbVkG3ZSbqxM9sDvaO5bacGIhnZztONsC8wJzBUEJ4Er3+TGETQjDyJJx11ll+GNXOZsSg37hxo7q2Z8+e6hRMUVGRWkdmslfEy0eIJa8dn6gDpsDDDz8cy4URZB26ddRPgLLfZ6+p3NxcgdGBeP9tKbYQiTBTN910ky8LrJkHHngglgDbTQj3e2ag70Guwdr405/+pJ5XumCn+tVXXx3YFMD9X/1tAAAgAElEQVT7kjneeEXDt956S3AqShf7/rR3Tc+cOVPmzZvnO0f2s9WeI/MkFkKffOUrX1EGj1cBv4ceekgl9kZpi0Flz0XQUzj2yTQ7PFIynhmaSdj7Nuy9aTMJOi9+TPzus2R9Zunxm/d40JMm9md4ezzD/ebXzm0R1Gy273G/kF5h1w2vJwESIAESIAESIAESIAESIAES6BgCaWsMQDh94403VBI9M5b6yJEjlTCLnal28RPw/OIMO02RnUQU19iCqy3yIsTRXXfdpeL4upUtW7aoOOQ6oTGuay9jAG2ZYjf+f+aZZypR2z6FYfbfPr1hn7qwOTiFBXLiYRoDTicGwiTs9FsDdqx1v7myxR97x7otQON1hELyEzCxk/2Pf/xjzPCCmQD+EKVswTSoIGkbA+15YsBpTSGeNe5VM5a10/xDNIQRok+NmCzsuUdOgVtuucXx/td1O+UScQsb5bde/ARLvO7UXtCx2zySOV47zAjWPtYqEn+7lePHjyuDxUz6bK8r+75HiCcIksgB4VXsZyBioCNBs362m8+ooGKtbQyETe5r9teeC7yGsFAIKeRm0mEtvPDCC+rUAoqTQZaMZ4but59w3NZfQ+Jl8uyzz8p7772nmnc7red3LybjM0vzMNvGzxBeECdfvJ5dMHV/97vfSW1trarm/PPPV4aYfiaYGwoS9Qz3m1/zddvEdpt7O/wZrmvLfdPWNcb3kwAJkAAJkAAJkAAJkAAJkAAJJI5AWhkDEK4QEgV/3C5dulQQPsAsfoKTn7Bgh63w29kKoRW7+o8cOdKiH047sREv/rHHHouZGAjPgzjoTsKC0x/iaKA9jQFb4IHQBcELsdCj0WirFQiB/KWXXmoRpsNpN66589CvTjSCOYdBokPgmLsudSfC7KL2WwOoE0YEwlPpUyjjx49XcZjz8vJajdtO5GiKP26iEnbJQxB3i4GPtYIwNzgZgOIkWtsi2OTJk5Vx4GSIoQ7btAkTKsbpceMnQDm9x0k09Os3GCCxMPKIOLFwOokAYwAislNB3G6sQcQzNw3FZBkD6N/ixYtl4cKFsfaCCO5uj/hkjxcnnyBY6lA7XmsV9ybuE6xFszg9p+x7CgwgrLqdQkJuAYiq2gyCiInnJU7H6GIL6H514n224eaX0Nvro9ZpPePEGk6BTJo0qZU5AKb43Hruuedia2HMmDHqhItX2Dv0IRHPDNQTz30b5tcNNybI5WDOna7T6f5wM/f9nt3J+sxCX21jAD/zenbZ69fp1F0ynuF+82uf3nFbf3p+YMoilBdC+pmFxkCYu4LXkgAJkAAJkAAJkAAJkAAJkEDqEkgZY6CtiCDIuIkPum4/YQGmA0L+mIlBIQpDEIeABUEcu1+3b9+uBPD169e3SOiq23FKQukUSgQ7cS+55BLBH+cQdCG0QUCDwK5FYT/BLUx8fbMur+TD+jqn0xD9+vWTSy+9VO2YRJ/BA9ctWLCghXgA0Ru7e+3EzfYOY5gD2D0NwwEnCCDQooAF+EJQ1eIgrkU89nPPPbfFcsGOTJgHmzdvVj9H2xAnUS/EQwj6ul6/NYD3O+WtwLgRjxlmB0Q81PvOO+8o0VcLzG6nAezY8rqPF198sWB9QaTXiSZxAgbipU4U7JacFtwhmCOxqi69e/dWaxW75rXhBLEM8aHt+TnnnHPkyiuv9A3n4nZf+glQbu9zWlP6PkD4JcwTxELwRcLY1157rcW94GTW2aIz6pg1a5YK2QS2KEhCC8MF9e3fv79V9/Aep7AaQdaL1zW2cYSTIgh1hrUeb0nmeJ2eUxA1sa4gBmJdYe0hF4d5b/o9p5zqxfMD9/K0adNiOSEw70uWLBHkJTATBbuFXcJ18+fPjxkZuPdRJ67HLmw8s9E2nuk4YWbeWzAZESKtuLg4rqlwEsFREdqEaIw1CLMCBcm/wQv3qzZdvIzsZDwz0I9479uggGwmeFaCv2aC5zzudzBwY+L0uYH2g9yLyfjMsts2Wdifh/pzwVy/eIbjWX/BBRe0wJiMZ7jf/DqtWZhO+Gzr27ev+mzDfOEEEAxUPINNA1UPIGjItqDrhteRAAmQAAmQAAmQAAmQAAmQAAl0DIFOYQxA1IMpgKTDXiWIsGDvmPWbFggeELawE0/HrXb7oxknHHBqACEy/AqMDsTxRUxyHU6oPU8M6P5BhERIG1Ok8+u733w4iTd+deJ1r5jsZsJOsy47gXCQNYD3Q+BB3gAzWa9XH92MEP0emBswL8yQK35j9ktO63ayxK/eeMPYmPX6CVBefUDejGeeeaZFmCy/PuN1t5MbELKwqxViddCCXA24b2Hs6KS5Toltg6wXt2vchOOgfTSvM08hJXO8aNNJlHbrM9YoDBiYLjApUdxCVKFe3FM6b0ZQDl6nq5wMhyD1+t2vQepwiqdfU1PjaOra9fk9I3F9Mp4Zbblv42EyZcoU9XnnZMaFZRLkXkSdyfjMstvG+tGGtReX9n6GB5lfO8SR37xiDDAFtSGI6wcOHChI/qwNd786+DoJkAAJkAAJkAAJkAAJkAAJkEBqEkhrYwCi/OjRowXhILzi9Wv0QYQFp9AGblOH3YIwJPr06aPCbyBMBAp+jtjcTqFicBIAQjvCCOido3b92EmLMaFeJMrsSGMAfcPOTgi5djgBu98QECAYXHfddbGdsm7sUNdTTz0VSDACD+y2RJgetxwHe/fuVcI7Tn3YZe7cuWr3LkqQNaDfD+6Y11WrVrnOFa7FDlgk/7VPR9j9QH3Yub9s2TLHkybm9RCuP//5z6vTJF5JhTFehHPRpyW8HjO4XyDUYXeoU1ikMI+oIAKUV32YL4RL8ltTqCPI/LuFtbH7oBng1At2wt5///0xs+a8885TbMwSZL20tzGA/iVrvHrsELiR3NdrrYIl7iusKXDUIdW8cldAXMRpK5yM8TMbITripAJOADiFL9N9RT2YA9SrT9p4rT08n/GM6tWrV5gl3+pap9wmONECk8pLNA7TfqKfGW29b/2A2UxgaCE/DU43ed3rOG0FYw5s3EqQe1G/N9GfWWbbOPWDMFgIRwYz0u1zHJ//+Bx3CitljjGRz/Cg8xvUnMVnGz6HcAoNJ+QQBgsFp4juvvtuKS8v91sSfJ0ESIAESIAESIAESIAESIAESCCFCaSVMYBd9Aj7gDAcOB2A0CN+iUvDinz6eux+xW5i/AENwQuCE8Qp/EGM+OXYJQsRXAtWZrxgCJkQDoYNG+Y49RASsBMdR/UROx1hTlAwNpw2gNiGMBhmslh757vZz/vuuy8mygWN/RsklJDZeYwfOz+RIBJ9xo56jAPjh1CCXb044YDwHF5CtludqBt1amEP84owHAh5gzEFEbIhsCAM0yeffBLbBY56pk6dqkI2oYQRl3RfIWJDdNywYUNs3JhjCIvYdY7+ucX2d1oA6Oe7776r+okQJzpUA8LeIKwDhFbE2fZK9GzWi3lATGvUiT5i7eo60S9wRHxvzI8OrdPWZ1JQAcqrHfQbYbmwprCL1Z5/GGMIyRJ0/t3uK80AJw5w6kSbiHYSZydDL8h66QhjAFyTMV57vrBWsfYhgOp7HvcUnm1ItIs5ssOZBUlqjWceTAeYbri/tEmAujEPuAfwTAly3+s+m3XivtInQczn9owZMwQht4I+o7zWr1vSc4wFaxpG8YEDB9QzTTODyYFwZF5GRzKfGYm4b8Mw0SddwARhnPCZqpngvoSZiucz5trveRfkXkzWZ5ZtDNx7773qd4FNmzap8GT4rMYY8TsK1leYzy19LyfiGR5mfrF+EbZr5cqVsc8h3Bf4jMAatT+Hdu3apUIt6jCHyLuDa1hIgARIgARIgARIgARIgARIgATSl0CHGQPpi6z9em7+ke+WHLX9esOWSIAESIAENAE3Y4CEOh8BJ2MA5j0LCZAACZAACZAACZAACZAACZAACaQzARoD7TB7yD1ghgRCeAE7ga5TN3CiAOE8UCBCYJciduezkAAJkAAJdCwBGgMdy789W6cx0J602RYJkAAJkAAJkAAJkAAJkAAJkEB7EaAx0A6kESLggQceiIUMQhikG2+80TN0AsJiwEzQcZmRMBbhiXJzc9uhx2yCBEiABEjAiwCNgcxZHzQGMmeuOVISIAESIAESIAESIAESIAESyCQCNAbaYbYR6/o3v/mN7NixQ7WGOMRIWoy4706loaFBJflDzHhdkBQVyVFZSIAESIAEOp4AjYGOn4P26gGNgfYizXZIgARIgARIgARIgARIgARIgATakwCNgXai/fbbb8v8+fNVwlAUJF5EOCEkr0USQyT9g9AE82DBggWxkwK4Fsk477jjjoQljm2nIbMZEiABEui0BGgMdNqpbTUwGgOZM9ccKQmQAAmQAAmQAAmQAAmQAAlkEgEaA+002zg18Pjjj8vGjRtDtdi9e3e55ZZbpHfv3qHex4tJgARIgASSR4DGQPLYplrNNAZSbUbYHxIgARIgARIgARIgARIgARIggUQQoDGQCIoB66irq5MXXnhBhQhqbGz0fBdOEIwaNUquuuoqdaKAhQRIgARIIHUI0BhInblIdk9oDCSbMOsnARIgARIgARIgARIgARIgARLoCAI0BjqA+tGjR2XZsmWyatUqOXjwoMAwQEHuga5du8qYMWNk+vTpUlpa2gG9Y5MkQAIkQAJ+BGgM+BHqPK/TGOg8c8mRkAAJkAAJkAAJkAAJkAAJkAAJnCJAY4CrgQRIgARIgARIgARIgARIgARIgARIgARIgARIgARIgAQyiACNgQyabA6VBEiABEiABEiABEiABEiABEiABEiABEiABEiABEiABGgMcA2QAAmQAAmQAAmQAAmQAAmQAAmQAAmQAAmQAAmQAAmQQAYRoDGQQZPNoZIACZAACZAACZAACZAACZAACZAACZAACZAACZAACZAAjQGuARIgARIgARIgARIgARIgARIgARIgARIgARIgARIgARLIIAI0BjJosjlUEiABEiABEiABEiABEiABEiABEiABEiABEiABEiABEqAxwDVAAiRAAiRAAiRAAiRAAiRAAiRAAiRAAiRAAiRAAiRAAhlEgMZABk02h0oCJEACJEACJEACJEACJEACJEACJEACJEACJEACJEACNAa4BkiABEiABEiABEiABEiABEiABEiABEiABEiABEiABEgggwjQGMigyeZQSYAESIAESIAESIAESIAESIAESIAESIAESIAESIAESIDGANcACZAACZAACZAACZAACZAACZAACZAACZAACZAACZAACWQQARoDGTTZHCoJkAAJkAAJkAAJkAAJkAAJkAAJkAAJkAAJkAAJkAAJ0BjgGiABEiABEiABEiABEiABEiABEiABEiABEiABEiABEiCBDCJAYyCDJptDJQESIAESIAESIAESIAESIAESIAESIAESIAESIAESIAEaA1wDJEACJEACJEACJEACJEACJEACJEACJEACJEACJEACJJBBBGgMZNBkc6gkQAIkQAIkQAIkQAIkQAIkQAIkQAIkQAIkQAIkQAIkQGOAa4AESIAESIAESIAESIAESIAESIAESIAESIAESIAESIAEMogAjYEMmmwOlQRIgARIgARIgARIgARIgARIgARIgARIgARIgARIgARoDHANkAAJkAAJkAAJkAAJkECaE2hsEmnCl5z8jn/g3yf/r/+tfnCy1DeKPLe8TvDeSEQkK9r8lYOv7IjkZov6ys+JSEGOSEFuRArzRLrkRaQoPyI5WWkOjd0nARIgARIgARIgARIggQwmQGMggyefQycBEiABEiABEiABEkhNAtDvGxtFifb6q6mx6dS/T/7cFP7jGck1/1UZz9vUe/JzREoKIlJSGJFuBRHp1iUipV0i0r1LRMqKIlJWHJEe+CqJKoOBhQRIgARIgARIgARIgARIIHUI0BhInblISE8aGxsFX9nZ/OsrIUA9Kqmvr5doNKq+WEiABEiABEiABEggLAEI/g2NzV+NTU0nv58yBMLWF8/1bTEGwrQHw6BX14j07hqVPt0i0qc0Kv1KI9KvNCo9SiJhquK1JEACJEACJEACJEACaUiAOlrqTVqHGAOHDx+Wv/7rv5Y33nhDfvazn8kNN9wgEZxfdijV1dXyT//0T/L444/LX/7yF5kyZUqbKX722Wfy3//93/LSSy/JkSNH5Pzzz5d/+Zd/kQEDBrS57o6sYPv27fKLX/xCbrrpphacli1bJp/73Ofki1/8omKZn5/f7t3Uc75v3z65//77ZdiwYaoP//u//yt/8zd/I9/61rfka1/7Wtz92rRpk9x9993Ss2dP+Z//+R8pLS2Nu67f//738s1vflNmz54tP/3pT6V///4t6oLx8s4778gzzzwjP/rRj1q0lajxxN15vpEESIAESIAESCDlCGjxv/l7swHQcDL0T0d3tr2MAa9xIkTRgLKIDCyLyqDy5q8hPSLSt5SbLzp6fbB9EiABEuiMBPTf7dOmTVPaUO/evV2HmWg9pampSVauXCn33XefvP3223LixAm5+uqr5Z//+Z+luLi4M+JuNSbqJt7THA+fRK/TRC9ELx0t0W0lqr5k6NGJ6lsi6+lwY2DEiBHy61//WkaPHu04rkRPBITp//f//p8sXrw41h4EYHwYdO3aNZFs272u//iP/5Cf//znrQyUVHhApIsxcODAAWVS7N+/X375y18K1qdd9Fjwc9uEiOcB3u4LhQ2SAAmQAAmQAAkkjQDi9jc0iNQ3Non6d2NzzP9ULalgDLixKcyNyNCeURnWKyrDe0VlRO/mLxYSIAESIAESaAsB/Xc76oA+9I1vfMM16kKi9ZT169fLl7/8ZdmwYUNsCDfffLP84Ac/kLy8vLYMK23eS93Ee6ri4ZPodZroxeSloyW6rUTVl2g9OlH9SnQ9HW4MYEBe7miiJ0LvLO/WrZv827/9mwwcODDRTDusPjdjoMM6ZDTsZgwkqm+JOjGAB/C//uu/ClhOnTrVsXvp+EBLFGfWQwIkQAIkQAIkcIoARH+I//UNzSZAfUP60UllY8CJZnZUZGSfqJzWN0tG94nKqH4ISUSzIP1WHntMAiRAAh1HwDQGioqK5MEHH5SZM2c6dijRgquuDzoYIjq0JdpBxxFsW8vxCN9tazG93t0Z+VBHS9012KHGwNq1a9VRKYi6P/zhD+X2229vFVIo0cZAoh/qqTS1NAYSE0rIb075QPMjxNdJgARIgARIoHMS0OJ/HYyAhuakwOle0s0YcOJdXhyR0/tlydj+URk7IEtO60OjIN3XJftPAiRAAskkoIXXsWPHyscff6xCMSOKhFN46URrSJ1R9A07V2TgTawz8qGOFvYuab/rO9QYwDCvvfZadWQqNzdXubQTJkxoMXo/Y6C2tlbFe3/66adVfDYkssBD/frrr5c5c+aoelHMvAY2XuQuGD58uMp7gA8CxLz/z//8T/m///s/GTx4sHz961+XSy65RL0N7S1atEgQhx4fEChO7Zlt6rj6R48eVfW+8sorKm793LlzlRni9OGDuHMbN26UZ599Vl599VX1YYUyefJkufjii9X4ysrK1M/0B5U9Lnywff7zn4+97pRjAFwWLFggCxcuVNchvh3i/5999tly6623qhBPbvkfnJZpZWWl/OlPf1Lx9xE3b9KkSXLHHXeo3fd/+7d/K0FzDIQZP/phnhiAQYKxPPTQQ7J06VLVh6uuukrlWXBz43fu3Kn6/cILLyjWYIAQU7fddluL+dHmizn2008/PZY3we0BjvF88sknqk/IbYF1eu655yo255xzTivGYcfffo8MtkQCJEACJEACmUPgWF29HKyplYO1tXK4tlbGdymXbJe8WOlKpTMYAyb7LvXH5ZEVN0jOuEmSO+EMyZl4hmQPPy1dp4f9JgESIAESSAIB/Xc7ck2uXr1annzySRXe5+/+7u9iGpJu1s8YgKYCTQm6yrvvvqu0nhkzZigtwdRTtGaBDbJOesKhQ4eUZgEdBzoUcg6sWbNGpk+frjSzQYMGqbcdPHhQ6VHz589X2oVbe2YbQXUz8z3oL3J9vvjii7Jjxw5XjUS/BzHk33vvPXn44YeVNpedna20q7vuuktGjRrVYsxewndQnqhQ63yJ1PF0R8OOH+8Lqiv5LWmTzy233CJPPPGE0tjQJ2hryCs6b968FmvVaZ2aOtl//dd/yYoVK1Qod+hk0LyuueaaFtqi3a8w49HtO61fRGr5zW9+47judf7RsPzM8UKzhX775z//OabnYWzghGgxZoEWh/WJta1zfIDpFVdcoaLZFBYWxi639egzzzxTwBG5cn/729/KRRdd1GoqGxoa5N///d9VFBLcp+edd566BvcHNFL0E/l2MTc4rTRx4kS59NJLW7Xtt0YS+XqHGwOAhQWOJK+XXXaZAmzG+vcyBiBCI+wLxFangkn9x3/8RyWgBzUGMDGI64YFhYJkto8++qiMHz9ePYCRbBYCsl975kMKYviNN96obkA8UM2CmwBjhjisC0Th5557Tr73ve+p5MhOBQ9YjL1Hjx5xGwNYiIilpw0Oux18wHiF1LGvR1z+f/iHf5Dnn3++VZdhUCDpc01NjW/y4bDjR2P6gYcTKHD98WFkFxg4CB9lPnhwDT68vv3tb6s6nBjgQxgmDgySeIwBr/FgvWH+/+qv/iru+U/kA4F1kQAJkAAJkEAmE6huaJQDNTXKDDhQWys1iBVklNOLukpxtHPF/+1sxsBNOe/KZS99r8W8RbuXS+7kKZIzeYrkTj5bouU9MnmZc+wkQAIkkPEEtPAKEXPcuHFqMyhi/kP0g9ZiFi9jwEtTwd/6MBqwQRMieVBjAEI62oSIiALREDoGtI7ly5erOm1zAdfZ7ekxhNHN9HtgcHzta19rpV/hdegp6A/0FV0gtkL4hV6CzaZmga6E3Izm9W7GQBieaEPrfInU8VBv2PHjPWF0Jb8bUPOBuI0NxthcahdsbIaepzdDexkD0ESx8fUXv/hFq/lJhE6Gvun2ndYv1gzurRa/UxsbbOPhp9tDAnFobpgzu9gaM9bpAw88oPRnpwJzAIac3oTtpEd/+OGHahP15ZdfrvRPzV/Xp/Pa4v8YMzRlr/tDvw95RlCfaUz4rZNEvd7hxgAeEID0ne98Ry12gMBCysrKUmN0MwbgwuCEASbtwgsvVA9yCMLRaFS2b98uv/rVr5SrZru+bg910zjADnPUCzPg+PHj0qVLF9UXPPwwsbhxYDjgdRS4tBB333zzzRbt2WYE3F8I0HDLIKJjQd5///3KZULS4PLyclWfTkZTVVUlP/7xj2XWrFmSk5MjdXV1ytHCIsYHAW5qnBzQJUzyYXw4/P3f/70yZbCTHzvXYcjAxdq6dauqG643HkQ/+clPfBcn5lDzgYj+3e9+V4YMGaLmDyYHxgGTw9xdj347fSDEM37zQxYfClgPMGPw723btqn5wXjsUxMwK3BCBN/xwYfxggP4wMXDDgKYGeZplrDJh3Xfdu3aJd///vfVLgCsU5hPiCmI9aYfGG2Z/0Q9FFgPCZAACZAACWQSgcO1dbK/pkb2V9fK0bo6z6EPKCyUvtlFScWzd/cO2b5loxw9clC6dCmWvgOGyMAhI5LWZjKNgWGFn8ng/O1SlH1CDtd1k02VQ2RnTZ+kjQUV/7z2QRnw9u8928g+7XTJnTJVfeWMaf59noUESIAESCBzCJjGwJVXXqm0AgjuI0aMUDv2oWXo4qYhYeModKzFixcLRD2cEOjVq5fSt/AeaBCIGmCbDW6iuBkJAloG6oY2AU0KkQ/27NmjtIslS5ao9pA0Ge1BN8KufrQHzcVsLx7dTGtFiKYA3QvRF/Lz81U/oItgN7Stq0AU/8pXvqLMC2ysRL4GnFLA5lhcb+tKTgzi4ZkMHS+e8cejK3ndbWYODLDEWoCBBabQkbBhGZuEYcbgVAqKlzGgjaS7775baZZ4b6J1Mr/166WjxcPPbA8aLRhp8+n1119X2jI2Zps7+7XWCJ0QDLFbHxuAt2zZotYtorXoyCtg6qRH4z6AIQN9D7qznbf2rbfeUjot9EVordC2oeMiWgyeLwijj0g5MAux1sx7FxucEVmkvUtKGAN4yGlHDgBMN9HNGMAivueee6R79+5KxIYLYxZMFhbCRx99pAT4005rPkIcxBjATnwcOTGLXkAQ6DH5mFCzwF1GfyDe6/bMh5S5w1+/D4sAwjCOreGGxlEgFBgaWNRYmHfeeWeLMDNwwnAtFtO3vvUttdh0CWMM4AMKdeNIFwR985QG6tMuGIR8zIdfQhwtfsNEsWPzoc9PPfWUMkWCGAPxjN80BnDSAg873Gi6wLX75je/qY4J4sGAB4DJEh+eONVgh02C2QOjCsaJvqnDGgN6PBj/vffeG+sXHuowoHDzm0eM4hl/ez842B4JkAAJkAAJpDOBvdU1sq+6RhkCOCUQtHTNyZFRBaVBLw993eYNa+XjD99v9b7Bw06T8ZOnhq4vyBuSZQyc1XW5jCxsfRrzg2OTZF1F8oyOJ7b+tWRvWhNk6OqaaFkPyT1nuuSdfa7kTp0h0slCRQUGwQtJgARIIIMImMYAdABoM/jbHNEisBsYWhLEcBQ3DQnCOTQV++98jRGaC8RybAQ0N1v6GQMwJUzBV9cHzQCaBkwD6EjmzmJoG6gXZoEpwsejm0EkRb+hEd13332x3dPox969e5WmAd0Lr+E0AMwHbHSFDmTrKtjtDhF13bp1LcbkxCAenqbmligdL+z449WVvG43zQf6ma0/mhqpKXr7GQNOO9ITqZPp9t3Wr5uOFi8/3R60YK3xaaaoU4f8geEHQw0Fm5axtqHt4cvU/7Sgj3sam6ih/brp0fpetDdr477AvY7XoevBqDDvD1P31X01dUHTlGjPx3HKGAPmkQ7sOMdNjeMbbhPx8ssvqwc2HoiYOKeCkD9f/Z6UQ2gAACAASURBVOpXVVx/hBXyeqjrRfrBBx+oSUQsf7PoBYQFBUFen2hwWni6PfMh5TbBehxu9TqNSz8k7MUcxhjwW2RaaMcc2B8GTu/1usFwvf5AChJKyK9vTuPX/cV7cQrDDheEn+MmxHrRa0Y7ffhw0x9qdttwrfHBh6I5hDEGMF6YOHB19YPBb3x+r7vNv9/7+DoJkAAJkAAJZCqBxqYmgRmgvxqa4s8aPKWkh0QlknCU9XV1svC536vTm05l+vlzpaxHr4S3mwxjoGfufrmo7HXHvjY2ReWPe/9K6ppyEj6WsqwquW9R80abeEokv0Byp50nedNmSu70mRLJSXwf4+kX30MCJEACJJBYArYxgNqx2VOHFDLD/ToJrloARLxwHXra7iF28mPHPeK6Y/Mo8lqi+BkDCPkC/cjcvKl1BbRlbio020SOAhgDu3fvjrUXj24GMR/6FHZPQ2u74YYbZOjQoS02Xprt6uvRrpsWY7OxGcTLMxk6Xtjxx6srea1ozQdiPjYMI9y5WbT2Z+qMXsYA9Dg3PUrrZNpYiXc8un2n9Yu+u+loyWrP6T7DvYjd/Mg7gHsFeWlxesItr6qbHq03jtumn9Y9e/fu7bgB223O9Xya2nVin3jetaWMMYBu6qNDOEqhd33DMICQi8QQON6lj4bgBkCYlyDF3Fnvd2LATo6r69fteTk49sLTCx/Hdtw+LPTOfSS7wFGWgoKCFkPCQkQ9WGCbN29WSUJwugJHYuzjW/EaA2B87Ngx1QYe5ohbh+NwCJFk7/B34+3HR9/sOCJkflj4ZVsPOn5tDPTp06fVh6jus3YAtQmDkFNwC1etWuW7jEwOYYyBeD4kzc4EHb/vAHgBCZAACZAACWQggT1V1bKnukZ9wRxIRBlT3E2KIrlxV1VfXydVlZVSVVUp1VXN3/H/I4cPyLHD+13rHTl6gowaOynudt3emAxjYELxxzKuqGVyRbP9j/Z2l93VpdIQKZT6SMHJr0JpiBRIY+TUic+wg70u93353MLvhH2b4/WRnFzJPfd8yZtxgeSdd0FC6mQlJEACJEACqUHAyRhAzyD04wQAIkT88pe/VN+dNCRTPA4yIlPL8jMGbJ0H9QfRFZxEzHh0M+y21qGVdL4ACKkI4Y3TFdDkzNMKeoc9onkEiTaB8dgM4uWptZlE6njxjj+sruS1bvx0srDGAObLbTOs1sn0xmOEFo9HJwuSpBt5EVDMdaLXT1h+fu05MTRPBmn+2FSMXATILwDzzow84mYM6F3+r732WouTMPrUi1P0F91eRUWF0r6hv3766adK40WoIYQBs6PCBHm2JOKalDIGMCBMrl4sWOxwYJyMAacksG5AEmEMON14dntuxoDbQwrvN7OE65sDDyKI8nCLYJK4lbYaA1iMSNz82GOPuSY5DmoM+PHRNxRMBz9jIJ7xa45nnHGGWi/62J/Jzn5wIMM6Yqw5Je6xmcdrDPh9UDnNbTzjT8TDgHWQAAmQAAmQQGcgcKCmVnZXVcvu6mqpb0yMGWByGVjQRXpnF8YE/WZxv6JZ6D8p+Cux3/o/rsOOOLeCnYF9+/Z1fX3YyDEyZsKpRH+JmqtkGANnlHwoo7t86tpFxGWFCOBWGiM5Un/SNIBZoP4dbTYQWpkJJ3+O1/617hEZtPiJRKGJ1RPpUiR5M2dL3swLJfeMsxNePyskARIgARJoXwJuxgB0C4QUQmgSHXplzZo1Kk+gqb/Y+ST9et9WYyCIruAkYsarm+H0IvIG4KTDK6+80mJ4MAkQ+honCcykygjpEq8xEC9PPy5+OhUG5iQgxzP+sLqS15pJtDHgNTeJ0sn8hHq3DbZuSbmd+Ji6nF97bgxhDiC6DDZvI8SVWRByHPlRdQQZN2MA77FP4+hrIfLbocCwnt555x1lNsIIcCs0Bk6SMZOjIC4/RF7E1LJPDAS5wZ1gd8SJAThuTjHi0D99YgAJJrSgbWZAh3sFsRvOFY5vIcEyHtDILdAWYwDJj3XCZzzYzzzzTGXCIHmNTqqs8xcEOQ7md2JAH6ND7gI/YyCe8Yc5MaBvNidTxu8DHa+HOTHg90Hl1F484w/Sb15DAiRAAiRAAp2VwIn6etlVWS27qqqlsqEh8DDra2ukvqpa6qrxVSX1J7/XqZ/p/5/8N35WU62uCVNycnIlv6BA8vMLJC8f3/NP/fvkz/FaJBqVTes+cq36zKmzpG//QWGaDnRtMoyBgfk75LzSJa7tv7ZrtNTUNUhWU7VkN1Wr71lNVY7/jjZ5J4S2Gymor5P8hnpR3+vrpKChTgrq62P/zq9vfg0/x7/zG+okN8SayerTT/JmXSR5F1ws2YOHBmLMi0iABEiABFKLgJsxgF7qRKgILYQoFYij72YMeG0CdRtxe54YiFc3033HpkVoR9AosDsaJgF2NiN5qw63FI+uEs+mWieefnqLn06FOr1E+GSN3+9uSLQxoPNFQO+ziz4x0FadzE+o9zMGwhhLGINfe34METkFUVmQVxTrGoI+CnRRnYDcyxjAvY9wRLgXkLcVycGR69QOL2SfQIGmC40XSYuRCxdmB8I8IUk3jQFjdZohhQAagJ955pkWoYT8Yv673WjxGgN+7cHQwETiweuUY8AtDpx2mfSxHcSOg0Hw7LPPyk9/+lO58sorJRqNthiOjgHWFmNA3yRf+tKXVGINLGaz4BgPHPLy8vJAceL8ciXoJDXYHeZlDOgbL+z49YeR2xEpM6GJjp2mj6vhYeBm3Hh9+OA12xG3Hz7meILkGIh3/H4fLHydBEiABEiABDobARwG2FlVJduPn5C9R49JfXXVSYG/Wuqr9L+bvyvBv6pK6muaTQD8vzGEGAx22Xn5kpOfL9l5edK9S3FM7D8l+DeL//kF+ScNgFNmgJ2bym0uVq14V7ZsWt/q5bIevWX6+ZckZQqTYQygo3PKXpdeua1DI31aOUzeP3pGoLFEpEGym6okq7HZPGg2Eaoc/50nlTLo6Bqpyc6W6qxsqckKF5Iou6mx2TwwTISWhkLza6ahUDRmnBRdOFfyL5wnkh2uvUAAeBEJkAAJkEBSCHgZA2jQDCl07bXXChKYmvpLkJj/bh2PxxgI0p4WKiHk65wGfjpWWLjQKx588EGVE1THv8cObET9CGOS2AyCjM9Lm3Fr22/8TjqeFxOn8eNnCFcdVlfyasdP1A4bSggbdd00L60vah0zXp3MT6h3MwaS1Z4fQ5s/Iop8//vfl5deekl+/etfq9BCXsaAXjtPPfWUOmGETd9IDm4nJNa5P2A0QjOeNm1ai5wGOr8G5oHGgDUrH330kdx1110qlr4u5vErnewBr2HSRo8e3aIGuD9wbZCJ2sz8HK8xoNtDZmo7KzgaxiTfc889cuDAgVg+AfM4lFPmeMTdR7b7hQsXysMPPyw4NeDneOqs4UgE0xZjwMs5BjvEH4MDHDSUkJlc2OYDUR43JUweu76wTrHb+M3jR5hzxL4zE4ggnwAe1ji9ofM9mB8C6Ns3vvGNVgl1cHMjvhpObGA9wWkNc2IAa0M/aBGrEImMzZhlOgaZznuAXA9eH6pe8x/2Q53XkwAJkAAJkECqEMDvCvjD0v5CHE77ZycqK+VEBeLzVwl2/Icp2JWvxH0l8J8S+iH24//Z+c3fc/D/kyaA+rl6/VTitzFF3aQoGn+eAa8+r1uzUrZuWi81NdUSjWbJgEHDZMzEKZKdnZxEuMkyBnIi9YKQQkMKtkhWpFGqG/NkQ+Uw+ej42DBTFvjaL+Qul6sWfjN2PYyBquwcZRDAKFBmQcw0yJFqw0BQr2fDTMhR1zVGwiWXzmtokMK8XOlSWipdupep2Mv6q0uXLrF/I5cYvvAavrsluws8aF5IAiRAAiQQFwE/YwAxxHFaAAK7Lrb+gs2fEAKvvvpqFX6ouLi4RV+wwRV/50OUhUaCHcIo8RgDeJ9uz0lbMjWXSy+9VGkX6E88uplO0Dpv3jz5yU9+0iKfAPqBCBZXXXVVzBjARlZcB93D1mKcNmi6MYiHp59+Fo+OF3b80Hf0JuEwupLXwvUTtcMaAwhz5KRH6TWqzSTsYI9XJ4vXGEhWe04M9QkSW7zHXGCtYh7xFcQYwHsQEeXWW29V2iw0R4SEtyOu+J2o0Voy5ojGgHVXYFIgliNpgy6mMWCL10hWDGEdNyUWNeLm48EEN+bnP/+52vmOEq8xYBoNSLaC7PI65A4mHyI6jqDg6Ajc5Nzc3JiA/MYbb6i2Ec8er+OIDARe3MwQqc0PEvzxix38OCGBUwR33HGHEqPhIi1ZskS1g8WH4mYM4EMJ7q0+aeA0Zv3QRcZwMB4yZIiqE8I5+oWYWyhBjQEzBNTMmTNVmKJx48YJPlAXLFig+g2Tx88YiHf8pjGAo3546OEDEfOwevVq5Wjb84PxmTch5ufOO+9U4ZQw3+CGfuO7mXRaf/iAFQyUCRMmxNao08NH9w3xdOFA4hgi+oV5xDqCM4kHzznnnKPEj3jnP67fiPgmEiABEiABEkggAez4chLzbXEffyTjZ/o7Ym+GKVk5OUq4b97B3yz0KzFfi/gnBX4l6FuvRROws3tQIfIMdAnT5dDXVlackMIuLU90hq4kwBuSZQyYTXfJqpCKhuTy+mn972ToW48GGLH3JfXRqFTDIDhpHOh/a4NBfc9uNhBipoMyFbKlLpoVqn2cJDFNBDczQRsJ+nueYVKFapAXkwAJkAAJKAJ+xgCu0ZsLoQeg2PqLuWkPf+PDJBg0aJDgdxoI0ognjpyR0IewiVSfHozXGNAiLnQh6D0QoaFd4HcptAPtAmF+IM4jLDdKPLoZdnBj0+TixYvVJkm0hfDT0OgQZumHP/yhYKOqqZHALMC1MCOgL0ETQnn99dfVZtiSkhLfkNLx8PQzBuLR8eIZfzy6ktetmAxjAFFCvv71rwuMJfwbSX9h6GDt2IZGPOMJagw46WjJaM+JoRbysU6hzc2YMUOF+ITeirWKn5lr1evEAOZPrxWMHdfidBHWO/Q+XfRJnpUrVyr9D1Fh8Psc/g4Ce5zUgGaIQmPA4a4AZAi8zz//vHrVNAbwfzz0EG7nySefdLynIELD5UX8Jl3iNQbwfoQ4+tGPfhQTze1GIfBjosvKytRL+iGFB/isWbNUngSd1V2/Fw9M3IxamMfPzRjzdhtz584VOLff/e531cNWO8Hmh5t+D0ISQeh2GrOZY8BuA3kNvvrVr6pwRki0o3fYez248JpThm/9nttvv125ZzglESbHQNDxa/EdJgpidsEUsgsyjcM06dGjR+wlfLjhAQCe5ukU8714SMLpx82LYj4c8H8YPZqR08MHbeCGxweoUxswtWAY6ZME8c6/3/zwdRIgARIgARIIQgB/RHnt3rdFff1/bAYIW/TuaVv4xM/xizqE/xPRqByVqDTl5p7cud9sAkjIXd1h++Z1fWlurozM75bIKjusrvYwBtpjcI/t+Lrkftq8eaYjCtJca8MA32u6dZfGyWdLw+ix6ue4T7y+wvYZ5oBtKtinE5zuK/Pkatg2eT0JkAAJdBYCQYwBjBVhRaAHQMexjQG8jhDM+Hseop9TsTUiXBOvMYD3Ll++XBkNToluIfbqkEfmsz4e3cxLk0A/dGJmrZHgd0foXdDfbM0L/cLPYZ7ok3JuDMLy9DMG0NewOh7eE3b88ehKXvdSoo0BCOHQybD52i5OazSe8fgZA146WjLac2KIdYpTQNCRnYq9Vv2MAdSBkOHYGI1iRqvR9ds5Bux2cS+NGDFCGQrQb7FRGJFq2rNEmtDLdi5eoVjsruhQLnCQbGMA1+KPUGR3fvrpp1WyCDz0sOAvv/xyuf7662Miva63LcaAbm/RokXqGJd2jnGCAG3NmTOnhTNkPqRwdAwGAWLSo59ISHHNNdeo0wL6YWouHH0EBacNMCachrjuuuuU8ws3Cw7uxo0b1aLGcR8U/BEP0f0Pf/iDEqCRPBiOID6k7GQ5+gH5yCOPyPz585VDBUMAR8LQp759+6pFDTHb6ZiN25LBfIAPTmzoceLUw9SpU9UJCDv2m5uQHnb85vEcnHiAi47+Y+xerPU4sGsfpyQQ2gdtwxEHc9yk2Mlv53mAU44PN8wPPnQxvzBq3B7guM2wlh966CH1ywUeSFg3MASmT5/eon5cG3b87XwLszkSIAESIIE0IIDfC9x277uJ+/h52F8N9a5nW+TXYVO8vps7akykR2rrZGtlleysrEpZ0meXYKNBuJAzqTiYzmAMFETq5LevXpSKeFWf8i+6VPIv+7zknD7OsY84aeN0T/qZCXgdp3bDFIgybqGOnIwE82dh2uG1JEACJJDKBIIaA+aOcydjAGOE7gOtCpESIChDXHTTiHB9W4wBreNAj4KOA90AEROw8/m2225TIbadwtSF1c3QDk5MQC+CtoJ2MC5oJNCLEHnC/h0OJyVwcgDiM7Qg6CTnn3++ipwBjc7sl5fwHYZnEGMAY9E6VRAdT6/bsOPH+8LqSm73SKKNAWxmRYgcrE9oUtDJMJfIOWrrmGafwozHzxhAvW46mm4zke25MdTrFJolOEA7xT100UUXKV3XvIeCGAM6XJVO8Iy67II2oVtDv9U6MvjfdNNNSg+EVoxTRbjHcOIH89WepUOMgfYcYEe2FfQh1ZF9ZNskQAIkQAIkQAKpSwCCodPufTMMj5OgiE0EYQv+wNOCoRkHXQuDXgK/baCHbVtfv7e6RrZWVMqBmvCnD+JtM973jS3qJl2SlGcg3j7F877OYAxcmbtSrl34t/EMv13fk3vmOZJ/xVWSN605xEJbC0wBL5PPy1iI54QPdrDheWCeTDCfGU7PDbzuZgC2dfx8PwmQAAmQAAmQgDsBv/j2ZEcCIEBjIInrgMZAEuGyahIgARIgARJIEwIQ7+zd+15inhb9cU08xdzha+8AtkV+hOvRgj/+3VFlR2WVbK2okqNxGBpmn2v275ea/Xulsbpacrp1k4J+AySapHjsgwu7SK8k5xloj/noDMbAPzc8JsPf/G1ScNUUFMq2YaPlSFlPya+qlF47PpOeu7a1qa3skaOl4HPXqJMEHVWwC87JYDSfP27GQjx9xnMmjKGgTQYdkzueNvkeEiABEiABEshkAjQGMnn2g4+dxkBwVqGvpDEQGhnfQAIkQAIkQAIpS8Avga6b2B821AcAmElJ7V24fjv40ymGOE4HbKmolIr6cOFQnBbJ8XVrpXLrlhYvRXJypNukMyS3tHvC11X33FwZ0QnyDHQGY+DRXd+UvHXLEz7HB3v2lQ9mXiJ1uXkt6h6ybpWMWf5Om9vLGjBICq68VgquuLrNdbVXBToHiX7euZ1ecjIV4nkW4nlm51JwO5mgTU79jGwvJmyHBEiABEiABFKRAI2BVJyV1OsTjYEkzgmNgSTCZdUkQAIkQAIkEAcBhM/Qu/e1cOUXlgevI6RPPAUJQt0S7NohOOxQPfG0ly7vgRnw2YlKqQoZH91tfDX798mRFR84vpxT0lW6T52ecDTILjClpGfaZxlId2MgO9IoT7xxkUiC1pK5UBbPvVqOdkcuidblrNdfkJ67tiZkXWX16iMFV10vBZ+/LiH1pWol5rPW77lrGgvxhD0CA5yCMk0FtxBp9skqhj5K1RXEfpEACZAACYQhQGMgDK3MvZbGQBLnnsZAEuGyahIgARIggYwloEPzmCEv/EQm/TqSP8VT7Nj7TiF6nHbyIyY3yykCiTYEdM3H1n4sVdvdw7uUTZ8h2UXFCZ+KccXdpDCSm/B627PCdDcGrshbJTe8+NWEIzverbu8eem1rvUO2rBWxr3/ZkLbjfbsLYVfuFGdImA5RQDGgN8JBX2iyz6pEA9H5ExxMxT8Tisw9FE8xPkeEiABEiCBZBCgMZAMqp2vThoDnW9OOSISIAESIAESSAsCZuidIDH3tbgf7+5RhKQIsnvfSeBPVHLdtJiYJHRyW0WVbD5RIZVJ2NV9dOcOqVj3iWTVuydcLj3zbMktK0v4yIYUdpGeaZ5nIN2NgR81Pikj33go4XN7oHc/eW/2FZ71Tvi/38uAE0cS3nZW775ScN2XpOCyzye87kyqEEZwGEPBNJvjCXsEtm5J3P1OK+B1FhIgARIgARIgARJobwLtbgwsWrSovcfI9kiABEiABEiABDqAAEQZr5388XYJ4Xn8EuzaO/ohuuB9LO1MYP9GkZ0fyvvFo+RAgXNIlnh6dGLfPjm8basc2rZVfS8vL5cePdzr73HBHIkm4fRGWW6uDE/zPAPpbgz8bs93JH/t+/EsI8/31Obly8tX3+p6zf79++XAgQMy6Pjh5q9jh6V35fGE9SNn8HEpvjNPooO+LZHeNySsXlYUjACSM7sZ1l55FeINO4de2eHlzM8xmtPB5o1XkQAJkAAJkEC6E5gzZ067DqHdjYFvf/vb7TpANkYCJEACJEACJJB6BCKRSODd+7bIz1ANqTefrXp0eLvIzpUix/aol+pK+sqi7lPa1PGqI4fl8LZtMTOgobY2Vl/PYcOlLD9fpLF1EuPCgYOkePSYNrXt9uZoJCJTihNneCSlkz6Vprsx8PTii0XqTq2FRDL8eMoM2TJybKsqs+rqpHrVCtlYWBJ7LaexIWYQwCgoq65sU1e6/WO2ROqWqToi3aZLdPDfSaTskjbVyTcnnwCSM4c1FLTR0NTUlPwOsgUSIAESIAESIIGUJvCzn/2sXfvX7sYATwy06/yyMRIgARIgARLoMAJmnGY7hA/DJnTYtCS34YoDIjtWihz8rFU7m/pPl/XZ5aHar62oaHEyAP/XpWvfftJvwkTpedoo9aPaw4fkxLpPpO7Y0dg1yTQFdCPji0ulIJK+uSTS2RiYl7tGvrTwr0OtqbAX2+ZA10P75fTlS6Rs3y5V1brSnrKyR1/ZUdTt1Lqrr2thEpTUVodqtvCK/pI3Zn6r90R6fE6iQ74nkeJJoerjxelBwMtQiDc/TnqMnL0kARIgARIgARLQBDr9iQFONQmQAAmQAAmQAAmQQCcjUFctsmOFyO6PXQdWX9RTXi6f6jtwnARAeCB9OgAnBXTp0r1M+k6YKP3GTxCJRBzrqj9xXBpraiW7pCQp4YPsRtM9z0A6GwM/aPq9jH79Qd811dYL6vLy5WhpmeRVV0nxkUOO1WGv90c9+srK8n5yoKBL7JqutdUqzBBOEQw+dkjyG+p9u1P6gwaR2lWu10UH3CvRIf8gkhPOaPNtmBeQAAmQAAmQAAmQAAlkFIF2PzGQUXQ5WBIgARIgARIgARLo7AR2rRbZvlykwT+cy9a+58ia3F6ORJrNgOa8AcghoEtuYRfpO2GC9Bs/UXJSMEFneW6eDMvvmraznM7GwG/3fVcKPn4v5dhXZ2XLhz36qZMEJ3JO5TYpr66ImQTDjh507HeXawZI7rDn/MeUXSLRIf8o0YFf9b+WV5AACZAACZAACZAACZCAAwEaA1wWJEACJEACJEACJEAC4Qkc3iay7QMRhA8KWBoLu8vCnjNiVx/bvSt2MuDozh2xn0ezs6XvuPHSd/xEKSwtDVh7x1yWFYnImWmcZyCdjYE/LJknTdVVHTPxAVs9klcgH5b3lZU9+kl9NBp7V5+KY7HExQOPH4n9vPQHlSK16wPWLhIpnizRof8kkfK5gd/DC0mABEiABEiABEiABEgABGgMcB2QAAmQAAmQAAmQAAkEJ1BzQmTbMpH9G4K/x7hyVd4IeW93lToZcGhLy1wEvUafrsIElfTpG1fdHfWmdM4zkK7GwMW5n8itC+/pqCmPq909hcXyYY++srqsT4v3wxhAqKFR5+bIkBF/jKvuSO8bJWvYj0TyB8b1fr6JBEiABEiABEiABEgg8wh0qDGwY8cO+fDDD+XgwYOChEo5OTkyYMAAmTx5shQXF4eejaNHj8qyZctkz549UldXJ0h6WFJSIpMmTZLBgwe3qq+hoUFWrFgh69evV9fn5+fL+PHjZfTo0eq9dlm5cqWsWrVKzj77bBk1qjnRHQsJkAAJkAAJkAAJZAyBXauaTYHGhlBDPlRZJxv2VcmG/ZWybm+l1NY3xt5fNmSo9B0/QfA9XcvQLkXSI6swLbufrsbA9+UZGfPar9OSOTq9paRUPizvJxu6ncoTkB1tkOFlW2VY2TYZXrZNehU5hxtyHXQ0T6LDfizRgV9PWy7sOAmQAAmQAAmQAAmEIVBdXa202k2bNgn+HYlEpGvXrjJ27FgZNmyYo77rVT/06XXr1smaNWukoqJCmpqaJC8vT/r37y9nnXWW0o7tcuDAAXn77bflyJEjqv1evXrJ1KlTVT/scuLECXnxxRclNzdXLrnkElV3R5YOMwYg4AMyANsFcM4//3zp169fYDY7d+6UN954Q2prW8e3xaSMGTNGpkyZ0qI+3QeI/HgN/8fkO12LyX3ppZekqKhILrroImVisJAACZAACZAACZBARhA4tkdk61KR43sDD7eitkE27KuUDfurlBlwvPpU0tU+vcqk28SzBCcEOkMpz8uTYXnpmWcgXY2BR/b/gxSufqczLB9ZV9pTVo8bIltOFMTGU5hTrcwBmASnlX8mJfknAo810nWaRIf/RCLdzg38Hl5IAiRAAiRAAiRAAulG4PDhw/LKK68IxHa7QAvG5nPoy1lZWYGGhg3k0Ja3b9/uqFdDE77wwgul1Ah1ik3q0ItRZs+erb6/+uqr6vvFF1/cyhxYunSp0p7PPfdcZVx0dOkQYwAi/muvvaZOCZx22mkyceJE5bhgQpcsWSL79u2Tbt26ydy5cx2dGBsadvsvXLhQ4ND07dtXZsyYIYWFhYIJXbt2rWCnPxbEBRdcEDMbjh8/rhwa9GHevHnqZMGxY8fkhRdeUG4S2jZPLcD52bx5s8ycOVMGDRrU0fPG9kmABEiABEiABEigHQg0iWxZKoKTAgFKXUOTOhWA0wGf7quU/SdObdjoUZQjU4d0HbJfkgAAIABJREFUVV/RvEJZ1G+O1EskQK2pf0l2JCJnpGmegXQ1Bv7w3mXSVFmR+osjSA/zsqX0O1ukofagfLBjrCzdPkH2HD91kqBb/vHYKYLRPTdJblZdkFolOvBvJTriXxA9NtD1vIgESIAESIAESIAE0oUANN/XX39difjQdKdNm6Z26mMDOrRgRKjBNdgIjg3gQcrGjRvlnXfeUUYCosXoEwfQq/Hz/fv3K7Nh1qxZMbNh+fLl6sTC6aefrt6DAvEffUBUmjPOOCPWNCLmvPzyy0rzxqbzoIZFkL7He02HGAMQ2Tds2KDC+wCmWfTO/JqamsAi/O7du5UbA0EfxzC6d+/eos5FixYJwhaZk7R161Z58803lXOjj26gTRgMMAhMEwFGBerAAjMnP17ofB8JkAAJkAAJkAAJpDyBw1ubTYGqU4lR3fq86UBV7HTA9sPVscuK87Lk7MFdZerQroJ/m+Vgr/GytGBIymMI2sEJxaWSH0m/E6XpaAzMzlsvd754d9CpSfnriu/pK9ldF7ToZ0VtgSzbMU6ZBEeri2Kv9ehySJ0kwBdMAr8SKTxNoiP+VSLll/pdytdJgARIgARIgARIIG0IHDp0SGm42PA9Z84cpdmaRYvzvXv3DizC4/QBjIYRI0aoHf1m0ZvcEUFGbzCH8QChHyHtp0+fLiNHjlRv+fTTT5WRgEg4MAB00acRTM25o4F3iDHgNWgtzmOCTahe79GTA4fIKT6TXgzmhOhJgolgGwN223Cgdu3apRZaz549O3rO2D4JkAAJkAAJkAAJJI8A8gdseVdkz1rPNrYfrpGNOB2wv1I27q+KXZuTFZEpg0rUyYBexbnudWTlyBsDLpZKCXa0N3kDTkzNwwqLpDw7/fIMpKMx8D35s4x/7X8SM3EdXEu0vEC63r1KpME9VNDBym7y/vbxsnT7eKltOGU+9SvZGws3BKPAq0T73y3RET8XibaOi9vBCNg8CZAACZAACZAACSScgJPu69cIRH5ozE56NCLPLFiwQOWo1cK+m4bt1PbevXvVpnPkKkB4o1QpKWcM6GMV2vEJIsTrHf0IF+R0YgDC/pYtW1TiCZ1nwMlMcDoxoK8bMmRIK7coVSaR/SABEiABEiABEiCBhBA4hFMC74pUH3Osbt/xWpUzALkD1u5pGcZlYv9imTqkRIaUnYqT7tenIz3HyJLC4X6XpcXrPfLyZGga5hlIR2PgoQM/kKJVb6XFuvDrZMlXe0tW4Yt+l8Ve33mslyzdNl4+2Dm2xXuGlO5Q4YZGlm+V/l33ONYXKRgm0ZG/kEj5ZYHb44UkQAIkQAIkQAIkkI4EvKLVuI1H68dOJwa0sK9PDOjw88gvgM3kXicGdNgjhCLCCYKysrKUQZoyxgAgQYRHAmC4MAj7g2zPQYpODrFt27ZWOQaQFwAnBpDQGDv+dYIIp3wC9s+QpwBuEX6OhBGIAcVCAiRAAiRAAiRAAp2SwGdLRHZ/3GpoR6vqY3kDVu86IfWNTbFrRvYsVCcDxvTpEjeSdwbNlaMRj5MFcdfcvm/MiUZlctGpuPDt23r8raWjMfCHZX8lTcedzav4SbT/O7MHl0jx9TA4Tt1TYXqx8eBAFWpozd5T5lpWtFGGd0fS4q0yqsdnUt7lcKsqowP+RqIj/z1MU7yWBEiABEiABEiABNKCADTl1atXqxD2BQUFLbRgvwHoUPW4zswxgDqRExev23q1Uz4B+2c6nD3y7Oo8BH59aa/XU8IY0MAwaOQJQHKGCRMmqH8HLTjK8e6778pnn32m4kvpglMEyCOAhMTl5S3/WIMJsWbNGhk1apQ6SYD/IzM0klLg/5s2bRI4THg91SYuKBdeRwIkQAIkQAIkQAKeBI7tFtn8jkjlodhlVXWNJ3MGVMqa3RVyoqYh9tqA0nx1MuDMgSUJAXu8/DRZXDQqIXV1dCUTirtLfiS7o7sRqv10MwZm5m6Uryy8M9QYU/Xirt/oIdHclxPSvdV7RiqTYPOh/rH6CnJqZFj35nwEY3ptlC65laf+RioaJ9GR/yGR0vMS0j4rIQESIAESIAESIIGOJKBD/VRVNYc4xcbwmTNnxjaIB+0bNq0jP0BFRcvT0dnZ2Uofnjx5coukwUePHhWcGkCZPXu2+o48uCjYZK43nZ84cSIlN52nhDEAYAgHBEEfAj/KoEGD1DEM7PQPUvB+TBwmBBmozYJjHpg4uDpmQXvIHA1zoLa2VvLz85Uhget0WCH8fO7cucplWrFihaxfv1710bw2SP94DQmQAAmQAAmQAAmkHIEdK0S2faC61djUJBv2VanTAWt3V8iBiubfyVB6FOXK2YOb8wYgh0Ciy7KBF8n+aPAQRIluP1H1DetSJOVZ6ZVnIN2Mgb+LPCsTX/2vRE1Zh9WTM6ZMiq54JeHt1zdmy4qdp8t728fLnuM9YvWX5J9QJwlgEozr/alkRZvNvujQH0p0yPcS3g9WSAIkQAIkQAIkQALtSQC7+RcvXiyIKgPdFt8hymOj9+DBgwN1Be9buXKl0n7r6+tbvAcbzxHuHhvPdRghfcHhw4fViQKECsJ1SIQMTRvXYQM6NsRjE/ykSZPkwIEDahP6kSNHWl0bqJMJvigljAFzTMgxgCzNCN+DuP5BEjLoox6YdICGsJ+Xl6cWAbJJYwLgGOmTAEEY4tjJ8uXL5YwzzpBx48apScMJAhgH+P/777+vFsrEiRPVFwsJkAAJkAAJkAAJpA2B6uMim98WObJdPjsIM6BKPtlTITuP1MSGUJyfJVMGNpsBXQuSuwu+ovswebOkZcz0tGFpdLRnXp4MSbM8A+lmDPzm0A+l+MM30nF5tOhz1++USjT6WlLHcaKmUJbvHCPvbZ8gR6uLY20hvBAMAnyd3nOjRMouluhp/y2RgiFJ7Q8rJwESIAESIAESIIH2IAA9GAI/NoJjpz9Cy/vlsDXD1OO0wbnnnivdu3dX0WxwGgH1IVw9zAacBEB0Gr9SWVkpCxcuVJchJy60aYSsx2ZzJDCG+fDKK6+oPqLOoqIivyoT/nrKGQMYoU74m5WV5ZhM2KbglRwC1+pYTgCP3f+2s2PXh+MdL774ojqtgInTE4n/z5s3T50eOHTokJpcnXSiS5f4Y+smfFZZIQmQAAmQAAmQAAm4ETiwUXYtf0U27Dkm6/ZWyKYDzcdtUXAa4IwBJTJ1aFfpUxLs1GaiQH80cLbsjLb/L8OJ6j/qyY1GZVKa5RlIN2Pg6eWfFznaOm5+Iucx2XXlndVTCmc3Hzlvr7K/olQlLF66bYLUNuTEmu1bsk8lLT6t134ZMf3vJdLruvbqEtshARIgARIgARIggaQR0Al/sWHcKZmw3bBOLgwt2ilBMOqDqL9nzx61KR0byf0KzAREqsGpBYQhQqSbTz/9VIWvHzu2eVOUTpKMTec4UdDeJSWNAYTxgTAPRwYOSr9+/Vy56JA/EOrNDNDmG+DIvPDCC0rg96sP78MJAxz1gDs0bNgwlbACk4ccBXBwYAboPsJEQAypPn36tPfcsT0SIAESIAESIAESCEwAx1Y3vPeyfLphg8obYJbx/YrUyYBh5S3D+SA4Y1W9SGFyDwyorlSXDpbXuk4IPJ5UvTDd8gykkzEwPXez/M3C21N16gP3q9v3iiXShKTDyS1VDV0lP+uYRKzkxtuP9pZlO8bJBztantIZXLpThg/tK2NnfF369u2b3M6xdhIgARIgARIgARJIMgFou8hHC10ZYr9XgWAP7RenBLBJHJFo7PLxxx+r/LRB6kOoIOQewCkAtI2w99hgjrBDCEc0dOhQVb3u44ABA+TCCy9MMpHW1be7MYCY/QCBkEGmQ2J2DQkeIORXV1f7CvmJNgbQLzhA3bp1UxMHp0gvDnPidbsIeRTEbGj3mWWDJEACJEACJEACGU8AmyywwWHDJ2tk5aqPVR4BXUb2LFR5A8b1bb1Lv7Je5IP9WfLZ8ag0NokU5zTJ6NJGGVPamFSmawecL1uy/I/lJrUTbax8eJdiKctKn3wJ6WQMfCv6nJzxyi/bOEMd+/b88/tIwdQXktqJtcfnyPrjs+REfblEIw0yuHCZTO72ZynIOtqq3Q0HBsn7O8bLmr3DY69FI00yfNgAGXHaBLUjDsfpWUiABEiABEiABEgglQjoTdyICqOju9j9w479Dz/8MJCQn2hjACcBEHoICZCRR9dNR3bSnNuTc7sbAxicPjrRu3fvmPhuDnrjxo3qGoTsCRL6Z9GiRbJjxw7Xoxw4NoJwQ9jpD9fH65db5DfA9abYrxcbkkdos4AnBtpzmbItEiABEiABEiCBoATwO4oyAzZskI8++kidmNRlYGm+nDWoRM4aXOJZ3f9tyZZDNa2TDE8sa5RJ5c1JS5NRarv2l1dK/Y/lJqPtRNXZKy9fBud5801UW4moJ52MgQeO/LN0XfFqIobdYXV0+36eROrfS1r7Hx29XFYdvbxV/aW52+Wy3j/2bHf1npGydPt42XxoQOw6hGIdPny4OoKPI+74+4yFBEiABEiABEiABDqaAHbeY+M5EgZr8d3sE36O13FqOkjoHx3WHicFnLRohBKC/ow8tyNHjlRRa9zKvn371LXQkWfNmqU2neuN8jhJYPY3404MAJoGhCQLp512mvolE790AvKWLVtUYl/8URs0WbDOIYDMz5gcJB+GY9TY2CiIEYXM0EGSGet+4WSAmfRYLzanHAPavED/WUiABEiABEiABEigowhoMwBxLBFiUZeexbly5sBiFSooLzvq2711R6Ly7t4sx+uiEZEbh9dJgGp823G74NP+M2Rjdve439/Rb8yLRmViGuUZSCdj4OmVXxA5fKCjpzju9gvm9pP8ic/H/X6/N9Y35ckftv+HNIrz/Xt29ydlZNGbftWoHAQf7h6l8hHsPt4jdj3+voJBgL/fOiIGrm/HeQEJkAAJkAAJkEBGEcDm7s8++0xKSkpk2rRpSojXyYIR8mfbtm2BkwWbOQQQTgi/60AfhqiPiDY4ebB+/fpAyYzRLxgNdtJjtxwD2CCPqDrQwdu7dMiJAQwSjggMAIC3CwR+xFqC+4IJ0AWx/9euXesY72n58uWCWE8wA5wK8gNgQtwEfJ2UYv/+/Y5JJtDXTz75RCZMmCDjxo1Tfcdxj7POOktGjx7d3vPG9kiABEiABEiABEhA/bILQ2D16tWya9euGJGS4mKZPLi7TO0TkdKQCQLe3J0lm4+5GwiXDKiXPoWnQhIlehrqi3vLy2VnJ7radq1vYvH/Z+87oOOozu+/3dWqd8myZEu23HvBxjbu3cb0DgntD6FjQid0Agm9BEhCAiEQINSE0N0rYGzANi64F7nIlixZsqolq/7Pffo9MRrN7s6sdmdmpe+d42PwvnnlvjdvZu79SjJFOExIzBCAWYWKMDAmfD/dvuD/BWDG1jWR9LCDqHZ90AaQX92fFhfc4bH9HjE/0ISU1w31X3YiljaUnk9rcrKppKSs+dqUlBQhEsAgC8n0uDACjAAjwAgwAowAI2A2AiDsYZkPrwCtAg4Yht/KvLAItfrVV18R8tGqc9WWlpbSkiVLhHG5VgFHDR7Y27uP9Dzo0aOHyF2rLDA8x3gR0QaRamAwj/5gdI4INVYYnVsmDAAYkPBQXOCGAWIeACPMD4j37OzsVmvgTRhAZVj8r1+/XmwIuIxAYIiJiRGKCxYNqpGnIr0OkGxYyx0E40PbUIfQdnR0tHBFYVHA7Nue+2MEGAFGgBFgBDo2Avn5+UIMgEEELGRkgWcjvDDHDutHXSu2EVWV+AXUqnwX7Sz1/M50erc6SosKnjCAQed0HUfb3L9YKvs1EQsv6hMTR8khkmcgVISBO5xf0eglz1m4qm3rOvq8LIro93nbGvFxdeGJXrTgyO881uod+y2NTX7brzE4ovtRYdqLtH5HjUjiB+9uWfCxDZFg8ODBmt9wfnXIFzECjAAjwAgwAowAI6ADAXC0MD6HMbcMoQqCHcl8R44c2Yps9yYMoDu0B6OrPXv2EHLgImkwiHyEw4dVf0KC53xo0usA4YI8hbIHZ438A6gD3hpeCWPGjBGRb6wolgoD/kwYiw1y3lOGaH/a5GsYAUaAEWAEGAFGgBGwMwKwLoEYsGXLFvHSqywwVMDLJIg5KtxFtGsFEflH3CM38Wc7KumYI1ETjuiwRrq4V13QoaqPSaWFnTzH7Qz6ANrYQXpkJHUPD408A6EiDPy99AlKXLe4jStj3eVJj9QQ1WwJ+gA+PvQMHa/Xvn8TalfSGT3fJ6fD3yTiDnINepMc6ZcSjKrgog8vamVBcj2cRfCyhjs/F0aAEWAEGAFGgBFgBOyGgMwbC89HhKTvyCXkhAGoKlBsZs+e3ZHXjefOCDACjAAjwAgwAu0cAbzvQAyAEPDTTz+1mC1eYGGxAvKtuRxcR4Q/fpYjZTW0aHsxbT5cISxXEKtTXSZm1FPveH9JRWMDO9hlDG0OTzd2kU1qR7pcNCwmxSaj8T6MUBEGPth4MVFRQUhgqh5kzK+yKDw7uN4Css+9lWNpVdFVrXCCSzxc2wem7aYZvVdTepz/uRqcPR8mZ4+HmvuA4RZEAljXKQsEApxViNGrdZ6E5GLyoBkBRoARYAQYAUYg5BFAPjaE8EHEGHz3dOQSUsJAUVERLV26VIQGsiIhQ0feKDx3RoARYAQYAUaAEQg+AogzCTEARBvEAMTNlKVbt2508skn0ymnnNJ6ILtXEBXs9HuAEAMWbSumI+U1oo1zhnWixMQk2lfupON1RKmRjdQvsSGouQXUg2+ISqQFnSf7PSerLzwpLoXCHdpJYK0em7L/UBAGTg7PpbsWXG4n2AyNJemRMqKaPYauaUtl5BrYVTGRjtb0oGjXMeoWvZ7KSgrps63TRbOdYo7R9N7f0dB0/88MR8YV5Br4z1bDRJhYeBEgiZ4sCHMGkQChXSES4P+5MAKMACPACDACjAAjYAUCyE2LdxWEtZ8zZ44lcf2tmLenPkNKGMBHMhZu0qRJLZIS2wlQHgsjwAgwAowAI8AIMAJGEUAMy507dwoxAPEmZUlLS6MRI0bQ2LFjRVKqVqXmONGuZUSlvyQeNtr30h3FtHBbsbgsOdpNl41Op8zECKPNBKV+XsbJ9FNEaFrx9I2Jo6QQyDMQCsLAba75dMriZ4Kyx4LdaOxVWeRON8dbwNdcDpel0XsbT6fi402hhqb3WkPTe6/2dZnH3x1JU8g1+B0iDc8eiJo4z5AjTpkYPTY2VogEMPJCGDQujAAjwAgwAowAI8AImIkAwggtW7ZMvId0dG8B4B5SwoCZG4X7YgQYAUaAEWAEGAFGIJgI5ObmCjEAFrZIKCwLQm7AqhaeASkpXsLRVBQS7VhMdKLCr2EWVdYKL4GfcsvF9cO6xtKlo+wVuqcxPJbmd2mycg61Eip5BkJBGHil/GlK/nFBqG0BMd6khwuIag/ZauwfbppDG/P6izENSd8pQgt1imkSBw2XyO7kGvIhOeJHerwUYidEgjVr1hDypciSnJwsRAJ8mIscKVwYAUaAEWAEGAFGgBFgBExFgIUBU+HmzhgBRoARYAQYAUagIyNQUFAgQgVt3LiR9u3b1wwFQmtADBg9ejRlZWX5hujYAaIdS4ga/EsEvC2/UogCh0pPiL7OGJxKk3prJyz1PZjg1ihIH05rI7sHt5MgtB7lctHQEMgzEArCwAc//5qoIC8IqxTcJuOu70phyV8GtxM/W/9u/0n05fYp4ur02KPCc2BQ51/C/xhq1hlFriHvkyP1dJ+XwfsbIsHq1asJFnuypKenC3Fg+PDh+s5Anz1xBUaAEWAEGAFGgBFgBBgBXwiwMOALIf7dUgQQ+wt/wsLCLB2H1Z0j5rTL5SKHw2H1UDp0/42NjVRfX9/h92OH3gQ8eUbADwRKS0ubxYAdO3a0aAHJg5E3oF+/frpb3l+aS/E7l1JS7S+kmu6LiWjlrmO0YGsx1Tc2UnxkGF02Kp2yUyKNNGFu3bAIWpI5i2rIaW6/AehtRHwKucneeQbsLgwMcx+m+xZeGoDVMLcJZ1w4Jdy2k6juFwt5c0fgu7eDJRkitFBpdRw5HQ3Cc2BKzx98X6hRY2tdEu3r/Q6d1Wu27utzcnJo/fr1ItyQsiCfCs5EiKWpqam62+OKjAAjwAgwAowAI8AIMALGELCFMHD8+HFhNfLll1/SunXrCHF2URBTFy+EZ599tvjb6Wz5QYjYlb///e/pnXfeoU8//ZRGjRplbPYdpPaPP/5I55xzDl1++eUCr8hIG3/8K9bk4MGD9Nxzz9Fll13WYm3tMB+4Qc+dO5dg+fn3v/+devXqFZTdVFNTQ1999ZWwLL333ntDZu0CDYYd7nUkP3/11Vdp4MCB4n7iwggwAoyANwSqqqqEGLB582ZxhisLCC/5jmMUxZ0l+2hL0S5x2eyyYoquKtXdRGlVnfAS+PFAmbhmUEaMEAVcTvuLzsVpQ2hNdE/dc7VLxb6x8ZTktPd7l92FgVvCFtL4RU/ZZUl1jyN+bhdyxX2lu75VFesbnfThxtPo5yNNoXyGZ2wTAkFytP6zJc/dh87LGyiuv2XYZXRFf+PvSdu2baO1a9eKM1NZevfuLd698C0YExNjFUzcLyPACDACHQoB8B0rVqyghQsXCi8vhL9Ejhjkh0Goy3PPPZdwPmsZLr744ov07LPP0gUXXEB//OMfKS4uziN2//vf/+iWW26hu+++m2677bbmeuAEb7jhBtq6davHazEeeJlNmzZN9KUOvyk5G8zDUwGPM2bMGLrkkks0OcdgL/q3335Lv/nNb4TH3BNPPBH03DuB5lXAV2EN//3vf4t9kpiYSHfddRddddVVwYbOcPt24BEND9qkCywVBmAJPn/+fHr66aebxQBP88aNev/997e42QO9qU3C3PRuQvUGkA8Utehjh/mYJQzIB+LIkSNDStQJ9Ca3w70uX1r+/Oc/03nnnRfoKXJ7jAAj0A4QwHsNxICff/5Z5A1Qhsno3r27+OBAEmF/vb8gCEAYkCXJHU0T83aSq77WJ3q7Co7Tou3FtL+4WtQ9dWAKTeub5PM621RwuujrrNlU4XDbZkh6BpIRGUXdwj1/EOtpI9h17C4M/LXiOUr5wf4Eu3KdXBkxFH/1j0QN/nn1BHvNtdr/Zt/JNH/HRPFT1/gCEVqof6e9PodS7YyjuTWX0paSX0I9XTngXJo71D8vD3hnglyASLB79y+hjdxutyBOBg8eLM5SeNJyYQQYAUaAEQgsAiB633vvPUHsIz+MpwJSHoQ2jCWjo6NbVJM8Dv7xmWeeoV//+tce333bIgwoO4WR8PPPP9/CYFOPMKBs47e//S3deuutphljSo5j+fLlBMzwjRDsEmhe5f333xdCgLL87W9/o7POOivYUzHcvh14RMODNukCy4QBvPSB8IUVNMqFF15Il156KfXo0UPciPgdBxHUvddff118YKsVx0BvapMwN72bUL0BPAkDpgOo0SELA+augh3udRYGzF1z7o0RCCUEkCtgy5YtgswqK2uyxkfp3LmzsGSCZVVbLV03FG6jnLLcVrCku2NpbG5LC1t1pVV7S2n+1iKqqWug6HAXXTqqM/Xp1PIjLhTwLu00gFbF9A2FoTaPMdrloiE2zzNgd2Hg/a2XkyO/9d6380ZIuL0zOSNDL1nyvmNd6b0NZ1BFTTS5XXU0o9dqmthjrVeo76a59O3Rg63qnN97Ft078ro2LRO8yvENiG+ZQ4d+SeCM8xQiAUKxwXqVCyPACDACjEDbEUD4YnjIw3Idlt/XXHON8Azo2rUrQZyFAUxhYaGIaPCvf/1LGPeCTL/zzjtbhNpVCgM4q0EUDxgwQHOAvoQBbwaStbW1IuLIyy+/TCtXrqTrr79e8IvI24UiORv891/+8hdKSmptEAOe4ZtvvqE//OEPdOTIEdHW7Nn6Q+K1BfU1a9YIIQJjRkQCfw2H2jKGtl4r1/rJJ58UAlBHDwHeVjytut4yYQAveFAXUV544QUaN26cxxsBh8/vfvc74cb0j3/8g0477TRxnR3IQqsWzki/LAwYQUtfXRYG9OEUqFp2uNdZGAjUanI7jED7QODw4cOE0BcQAxBWTpaEhAQhBiCJcKdOnQIy2bUFP9PBcs+JV7u7Y2mEhjhQeaJeeAmszmkKCdIvLZouG51OEWGhF6tfArmm22wqtnloHvWi2z3PgJ2FgUHufHpo4a8Cch+Z1Yi7TyLFXrDcrO4C3k9NvZs+3DSHthU0hckc2XULzezzHcVHVLTq6wnXXPriSGtRQFac030SPXbKbwMyxuLiYnHe/vDDD4LskQVET9++fYUXQc+eoRduLCDgcCOMACPACAQAgc8++4zuueceIbwipHP//v09tgoP2dtvv12Itm+++aZ495VFksXw8IIX7RlnnCE8B/COrC5tEQZkWwcOHKCbbrpJeJL99a9/pczMTPGTHmFAtjFv3jy69tpr6corr6RHHnmEIiIiAoBo+27CDhxN+0bYvNlZIgwoNxAUOYTl8KWOydhbUKHuu+8+oQL62oiICQ7Xli+++EIcSDggJk6cSFdffbVQLJV9ypAtaWlpQiVELDOoiugXccdwQMCjAd4MiH2PcCJQSlFOP/10ERctKyur1crBFWvVqlX0wQcfiLagwsLN6Ve/+hXNnDmzWc3EhXI+aB8HJ6554403RPgkjBleFVAyPeVU8ERWexMGML7FixcLnFAPxdP41O0jmeJLL71ES5YsEdjOmTNHuJNp4QAPELgDf/LJJ7R06VKxHiiIsQxFFnjImHByvGowZQgXb/PBGLEuCxYsEPOpqKgQ64e4cYhzpl53X7caLJX++9//0kcffSQ+RvDRAeUcbl533HGHxxwDWEOsHeaKvYUxTJ8+XayjFj7qcSj3tvK3KVOmiH2JAmENbWHvYR3wIM/OzhYP6FNPPbX5YWgED+X1LlWpAAAgAElEQVSDGWsCSwBcjzlg7hdffLHYh+o8FVDXsV8//vhjUdfbvabsA1i+/fbb9NZbb4m4hRMmTKArrrjC472htfdhuYC1wfzhYYT+ZbxB3JvwNFK6Nyr3D7DCdRg39iTW6aKLLhJ5LWAlgeIpvqE6DiL2HryggBdypnjDwNe+498ZAUbAngjgvWL79u3izMFHiCz4eMAHEZIII2RQIMv3+RvpcOUvwoOntvuGRdOgQ1uaf84pqhL5BPYcrRL/NqNfMs0akBzIoVnSVkVKX/o6TtvqzJIB6ei0X0w8Jbrsm2fAzsLATWFLaNKix3WgbJ8qCXenkjNssX0G5OdIVuwdTYt2jRdXZyXmCe+BPqn7m1v7W/gN9PZhz4KlrDglczQ9O/4eP0ehfRmEWZzDSFqMd2ZZ4KUFIgvvrF26dAlon9wYI8AIMALtGYGjR4+KOP/w0gLfMH580/nvrcgwMshjCVJdFikMwPsAPAo4kUcffVRwRWreLxDCgCcezIgwoOQDPXkXKLGQcwRHBQ4DeSc//PBDwffh/zFXeAyr86SiDSM8JeqjTXCJ4ELwNzgu8FEI16PmOnytmScO1SgPJOur+1PnNYVwBD4NwovkW7zxYuANYXiFqDEwDJd4gjcCnur9Y6S+Nx4RnBI8OMBLAWNEr/GFMfYM1gTh8cFl+eL8jPJWvtYykL9bIgzs2LFDuPmAOAMJn5zs+0MVBDZIWqiMcjN4EwbgUgSXHK1kJSAN8Rs2rXR1kQcByGlsVCikuOGU5cEHHxTJQCBMyATJ8neQ6TgUlKQvxov8CdjUWgU38cMPP9xMiMv57Ny5U8TP/Oc//9l8GVTYSZMmeU22bFQYwIH02GOPiRtVz/iU7UMkgUsYbgBlwc0AUQM3rSy4WT///HORI8JTnDqIA8AK1pX+CgNYE7ixSYFDPSfsNyOx2+CpgjVHUmx1gZiVk5Mj4kcrkw9jrjgY8OBTY4M2MAYo0BBRvIlheoUB7GUQUiC2USBs4TDDPvUHD3nAT506VawVPrrURe2iJ60FtOqCXMe6wkpAFtnHddddJ/DDeNUFBz+8hCSh7+lex4MCXkRYV/X9KtuEqId1lG3J/QUvJawXSHx1UVo16BEGvGGtdd4E8hDnthgBRiC4CJSXlxPeW/ChhOezsiCMBQRuT+7RbRlZQ2MDrcnfSEeOH9XdzBBnBPXO207f7ysToYOO19RTZJiTfnVyZxqQ3n6Sdq7vPpPyHaETCqlLZBRl2TjPgJ2FgT9X/ok6ff+57nvA6orhw1MpZk7oiwISx91F3ej9jadTVW0kRYadEEmJx3X/iT6IvIpeyi3WDfe4jJPouQm/I7czTPc1eiviHUx6EiivwTcZwgxBJNAKH6G3fa7HCDACjEBHQEAa4iJ0EIh+tSGgFgbgu+rr61slF1aGhMb3ukwq/Nprr4kQcMoSCGEARPKNN94ouEJ/PQbkN39GRobg9bS8G5TjlnMExwXuESS2soADwLwhmCjD6xjlKZXhnbTWAOIAEjyrEy972rO+hAG9PJAeYQBEOzxQ1NwpxqbFi3njDYEneMazzz67eWpG63sSBrCPsebgprXK5MmT6fHHHxdh72UBh4T11eL8wIki3wU4Yln84a3MPHcsEQZAEuPGhcU1/vjyFjC6qfPz84UV9XfffScs/RH3DBYkVVVVgrTFhgLpqYwfpiT/sElB2EMgwE0MK+AHHnhAEIt4scTNB+vz+Ph4kWQQBydimoEAhaUxCg5IHHy4SWfMmCGsuEH2QzGENfkrr7wiMncrSVblTYoxILYbbkxsVHmYoK9AeAxgY2KzAgNsWMwXZDIKlDxgpI7Tpk7egjhouNG7desmYs1BEQZJPmvWLJGsJjU1VbQnhSDgD48HzAkx6hATDg8gzBMCDsQYWKnLYiT5MDDCGkGRxp4CsYzDHKrc/v37RdtYR1iD46ZWJ8hR7zElPiDxIQbhIMAaYf9iHthDAwcObCEMyIdSXl6e2OPYJxgHvCugqP/pT38SluhaD0Wtfe4p+bByLfDBg32G9QOBhbirENL8wUN5wGPeEFr69esn2oP4ACEJ2EnxAfscocCwVsAdZH9cXJzASdbH/lIKgMo+sM+xh2DZjz0O7xrMBftBmeTX0wNMvsDA3RFiDF400A72g/Jeh8gG5R5FKTxhbBAg5KGNxD8QEXDAQ4zDXpbFUyghCGxoA7EJcd7AKwTnDfYQ+sK9hH1hZrxCMx8i3Bcj0B4RwJkHEQBiwKZNm1pMEWcizl0IAsEq9Y31tDpvAxVW6SfexLtHbR3V/JhDGzY3JSjumRpFl41Kp9iI9pWk83hyT1oRPyRY8Ae83ZiwMBoc7dsIJuAd62zQzsLA+9v/HzkO/2KlrnNKllVLvC+BHLTCsv6D0TFEAYQW2nk0WzSfkV1JHyUWUp2rwVB3ozoPoecn3EtRYcELzyBzvajPbYQYwjsizm49ZJehiXFlRoARYATaAQL49n7qqadEJAIYsLalKHkcnLsybwH4BXBmShK7LcIAuA+ElwMfgXd2db4DvR4DIJgxDlwPIh88Cvgqb0WZRwGcEDgEeFmAA0AEAXAA+J6AMa00mvWHp5RcGohxcDHwUAZ/ivxmMDiFN4aSN/G1br6EAVyvhwdCPW+G2jCiBSeLv0Ggg4cDLwaeBlEesNdgJKrkxST3Ba/Ahx56SORdAH8KXgk8KPYSOBUYw6IYra8lDGDtkWwbnBQIffSLKB0IS6XkEZWGo5J7hBcEeNTzzz9fvFtgP2I+2I9qzwl/eCtfaxnI3y0RBpRuN7C89rd42ojSpQlW7dhAShJYedMrSWKlMKDOnA5LZBwOsKxXLzDGLg8zbHy4X2ETyThn8IYAKS03r5wrNg0Oj40bN4qDEkSDcj7KtuQ1vkInGfEYkAcMDjyIFCBWlQWCB+K0gbyX41OS0UoLf3kdbhDg/e6777bIBQEBBMQpDi4ctEohCOsBi2+QuurQLEaEARCvaBvuwxA81AovHhQg6XFo63ENk/sBJLvaE0R5eCiFASVJjoPl5ptvbqEO4yEBBRv7C4cjiHTsFW9FjzCgFKRkW/7iIfcyDl3sC4g+WvtPZpqH4IG9Chcx7JPevXs315f3zddff90sJCjvFzzc8EBQJ9qBOIAwSUg0JNdSa+8DbwhQWB9l7hE5ADyIITJAFFA+LOUDAfekOh4i1hYPG6wRvIowN1k8CQMyHqHWmuNaKRYBUz2ilL/nIV/HCDACbUcAzz48L/AHzz9ZEB4I9zDC0vk6t9s6irqGOlqdv4GOVv0SQ1tPmxUFpXRw7R4qOVgkqk/pk0SnDUrRc2lI1tncbRoddMaFzNhHxKWQ22FPgcauwkA/dyE9uvCikFnjyHHpFDV5fsiM1+hAl+4eS0v3NHkEl8RWU06XY1QS1xSqTG8Z0WkgvTDxPopxR+m9xK96eEeEFwH+4FyXBcYj+OYBsYIznQsjwAgwAoxA4HN3qnkcZc5QcGAwJpTv076EAa0IIFprBuIW3/7K/F6+hAF8+8PYE9b+MOBUE/ne9oaco1ZUCiXniJBCmDNCofvDU3ozqgbPAsNavWIG5uNLGNDLA3lrS8nxeQodDyNk7AMY9EpeTPKGal5FyesAQ0RSQTFaX0sYQJ44CELgR7VCaOH3u+66S4QulMamEGWUHipKoQshtsED4jtSeq/4y1uZeTbZUhhQW6YrAVESsVqbGqoTSGZYNCs3jbINJK/C4sOqW5KZkoCFhbma4FQupJaCqrXBFi1aJIhodbw15TggNCALuWxTOR9JvCrrB1IYkAeMlgCBPpUEqRyfcl08qZJy3p7a1drc8mGg9iAxIgz4ummUoaJwg/pytfLl1SKFH2UoIUmS7927VxDVWqEljI7DlzCwdu1asc+NWq56GodcC09Jd9SinvJ+A8GPhxLctr0p7MpwRVqhxCCawVMBLwESR19739P6y/Eq71t5v8IjSMtN0NPLiZYwgAMfZD/yFEgvCvVY4CkDJXn9+vWtzhZf+5Z/ZwQYgeAjgPMcIj3EAJw/ssDzBy/H8CiCJ5QZBaLAd3k/UVF1iaHuCncepgPf76aa4yfIGeai/tOH0rlpUZRQ7js3gaGObFS5OrEbLUsMHWKvf2w8Jdg0abJdhYHrw5bT1EWP2WjXeR9K4gPR5GhYFTLjNTrQXRGj6f6dA6nnzgRyNTipNqxeiAOHOpUZamp4pwH04sT7gy4OyEFVVlYKgQDhG2DIIgsMx6QHmLcEm4Ymx5UZAUaAEQhBBPR8a3sKr4vpyjyIMmybFo8jQ6+gPghY6bHfFmEAkRgQFQA8BL7tQb4rizdeUb1MRsP/yjlqGQ6jbUQgAEEMXgT8E8bqD08JDgHkP64Hh4k8pRA/Ah11xSgPhDl62jeSzwFJrgztpMQcUReADwrqAH/gA+8AEP7KMDxat5TkofTWRxtavK3EFzk6wetgHOqi5ivLysqEASm8NcB/IQ8uPBOVIaOMHgNavJXRNtpSv90JA5KcBemvjP2uBElrA/sibOVCYeMp4+d72mDSFUvP4khLeV8Hsq/fjXgMyPF5cztSH9KyfRC2nkhQaamORB1wdYqKamkRhDmgHRAxINChvOEhgYNTfaj6KwzAMh83K/rAPsCHAMK8IESSOvSPp/XxhY887OAaJfeZVA7hJeLJK8HTGnkahy9hAAqmp30u2zSCh6cHs2xLy9tHHV8Nhyke0Ai5hZcEtfeG7MOTsq0U4uT95mvvY3z48MMDBuuOECDYWzJxjNIbxVvSGbRjRBiQ5w0eCnoKwln5esjpaYfrMAKMQNsQgCvv5s2bBVmEZGuy4LyCGACPJQgDZpa6BoQP+omOVuv3FGhsaKCDP+6hQxuaQgfFpiVQ35lDKSI2kmLDImliUS5FVv8idpg5HzP62pY1mXJcTYni7V66RkVRptscgckoFnYVBl46/hJ1XvOp0elYUj9yRheKGvWVJX2b0WlhWDbNLZ9OByqPUnitiwbmpFFSedM7fm5aGe3pWkQNzkbdQzmp00B6adL9FBVmblJunPcQgWFYA0Mx5dkv8xEEOoG8blC4IiPACDACFiGg51u7rcKAMtS2MvqEL2EA7+TKnAcYqwzVg9DVIJNRR4so1yMMwMBy4sSJhNwKiH6gl3CXvIgnQ2AZPQEcFAyPQeaDTDbKUyIqBzwhlHkZEfIGHhLgWzBmI4S0L48BdRQPuSW1eCBPbUleTB3WT2t7S34Oa+kLH+X1enhfdX9aPJA0CPY0b7Shvg45PsHrIMKEzHMJ4QYh5BERB3yPt9DlenkrM48DS4QBefOrQ3V4m7gWoaq1EfUQr96EAYQX0SJ1PZHUWhsF8aWUMcd8LagVwoCecE6ehAFvZLRWNnd4H+BAhNU24r57Km0VBkAKI9Hz22+/7THJsV5hwBc+cg9BdJDEvJ5M9nr2pxKftggD/uDhjzAgM8HjgbdgwYIWSYAhEsB9DqGB5OHoqw/MX42/p4cOPHwQegiufxACPJVgCQN6XjaUY2JhwNdpyL8zAsFDAPcrnkUQA5SJovByBzEAf5RJpYI3ktYtI9Hwd3nrqdBA+KDjReUidFDxvkLRYMbgbpQ9vl+LxlPc0TTh0HZyNtabOR3T+qqN70KLk39J7GVax350FBsWRoNsmmfArsLAezuvJmdujh9om39J4kNuctT9YH7HJvRY5winuXXX0MZjv1jbo9ueh5Kpe36TMHcsrkp4D5TGVuse0ci0wfTypAco3OU9jrPuBg1WxHMAzwN88OM9UxaQN8jbhXBDZgvEBqfA1RkBRoARCBgC8vtbK3KFp0488R+euDOZmw+cEJL2It8miFkZbUImKUZ/nngQ/Ab+QRKzIGTRHwxT1cVXKKG2gKeXL5L5QUHggxPxxqV54jwgDiDaCMSB7du3txg2nlXIfwmBQ3m9em6Sa8O/a+Ut9cXRGBEGvIlI6nFJfg7Gtb7wUV5rlFfDtVrCgK95e7oOPBSSK4MDW7JkSYtpYU8ilDo8CaRo4w9v1Zb9afRaS4QBKEcIVaKMIe5r4HqFAT3KkZnCQCASgUhsfCm5ZnkMIAmHp1A50mMAFuNS2VValEPdxLrjYIS7DRIy44bCQ6AtwoAybh1uxJNPPlmQPHihl0mV5YPGl4U98PblMSDDw8DqyI4eA/7i4etg9PUAxP0HKywcjsuWLWsm35SxBLVycijvf6XHgCTStfa+8oUASi32EvYW8iLANRwPGbihIflLsIUBPZ4bvs44/p0RYAQCjwAsMuDlBvJn9+7drV6k8TKNs8LqsipvPRUcb8oNoKcc3ZMvQgedKK8ih9NBvacMotQ+GZqXdnHH0pjczXqaDck6ezIn0I6w0MilMDIulcIcTtvhbEdhoGdYET2xqG3JD80COurMTIoc/IVZ3Znez32OubSi8KBmv6klMTR4bxo5Gh10wo3QQsWUl6rfS+mU9GH08uQHyUEO0+el7BDPBykSKP+9a9euzfkI4uPjLR0jd84IMAKMQDARkCGhlTHxffVnVBhAeyBnQQCjgFuABb1RYQDXIiqCTGoM3geGguq8mWYIA1r5HjE+6TGA7xDwRXos4n3xfZgzom4gPj/4FkRHQMH8wV9lZGQ0k/7qtbNCGPBkdK21r4wS/Ubry72HsFNK3tEfjwEYgssCTgrcGzhP8F9YF+StgIEs8laeffbZLYQsI7yVr/svkL9bIgwoszhrJR/Vu1H8zTEgE0xgAdU5BgLlMeArhr/WHH0dBL5+l4kuQM4qyW9vLjOecgEoE+lq5RjwlL9BPlBkvgDE/oJA8Mknn9ATTzwhXLSQWVxZIDKgTluEAUk2X3HFFSJRtDo2mBSjcCDrEQZ85UrQwlpPjgGZ9Dk9PV3EUvOV68BfjwF/8WirMKBcVzy4QOxjPZCwU8bzl31ccMEFmnHcZJgmzF3en1p7X+YKQVI5kP/jxo1r4fon4/9jfwVLGNCT0ySQBza3xQgwAr4RwNmDl3AIt/AQUBbEkYYYYDQvi+9e/a+xJn8D5VU2Wf3rKfASyF23V1SNSY2jvjOGUmRCtNdLe7hjaHhuSyz09BUKdepi02hRamsrMTuO3a55BuwoDFzjXkkzFv7ejsvYakxJjzQQ1WwMibEaHeQzYXPpk3xtUUC2FVkTJkILJVQ0fSgf7FxKuzP1C52TupxMz0+81+jQglZfhplTPz9g3CS9y7zl0grawLhhRoARYASCiIDkyBAq2ZMFvrp7f4QBdUghGPaBJ1KHcvHmMSDHoTSGRH5PGCMqSVszhAFPfJrMMYDQ2soY+t5yoWrxlN6WHHlzHnroIZE8Wa+nhxmhhPTwYup5yXGBN9STY8BoffTnb44BmTRanRNVa20wrtdee40gGMm8nTBUQ34Io7xVEG/3Vk1bIgzIRZFK4ZNPPklTp071GM8LbheIEf/II4+I5B2S2PW0qfVm+z799NPp+eefF0kFfYWBMRpKSBLAmCtuUnUiWhAX6BvJV0FcnnbaaR6Td8hVU1pSaymTOBCw4WAx7UsYkOMDnq+88kordRWb9qabbhKxl2U+AWXYlEsvvVSQ+crYWSB0cRgjnIzM2O1LyZNZvhGjvS3CgDdLdmCNwxiKnd5QQsrkwmp8lFnmle0pxRR1JnWsoXIcejPH+ysM+IuHUWFAmZEdexnCmrLAAgsugrC4UgsDUoQbP358i2tkhnrcE0gAgz3mj5eP3MMgCIMlDGDg8ryB0IH4f+okpYhljhcGeJlgL+H+5MIIMAKBRwC5RSAGwOoT57Es2dnZQgxAvEe7kTk/HtlMuRX5usCoKqkUoYOK9hwR9TsPyKSekwbouhaV+ruiaMDhrbrrh1LF/V3H0hZ3y+ePHcefGRVNXd2tk5pZPVY7CgMvVv2F0ld/bDU0PvuPuTCLwnt/7rNeKFb4R/j19MZhfecT5tc7N4WyjiSIqRYlHBehhcqjT+ia+qxu4+nxsbfrqmtWJRiYyGeK0uMMBk54/8dzRXolmzUm7ocRYAQYgWAi8NlnnxF4DFjeg6z3dsbV1NSIMED4XseZqAzH7Y07w/hBHKOfL7/8snk6/ggDuBhhhcErwvgYfATyF8hihjCAuWvxRe+9956YI6JWgFB2uVzNvIEWl6bkmJQ8pYxk8dxzz4kkxMqCa2AgiT92EgaUvBj4yTvvvLNVHgREGrnxxhtFJBHwosjzJg2Gtbi0efPmiUS/SiHGaH0tYUCKMeBHsYfV3JSSr3zzzTdp1qxZJBMWK/kq5bogIsr555/fLAxAJLrhhhsEV6YVtt4TbxXMe13dtmXCgDIMCAaFLNC4QZD4KSYmRrhbwAUDi/fuu+82x23CzQALZGQ89yQMSCLuu+++E4uBzYiQMiDmEM8MBDHaVh4cgRYG1GQ0YqghvA5iTEHZRBx8bGRYOT/77LPCtciXRwBwkiQkLFaQ3BcvpTiU4baCwwJx27DhfAkDSmECZMnDDz/cfPDDQgYYgaAFqYtcEMjwro6njs2N39Efbhg8ACAiKAlS6R3y0UcfiQPxmmuuETc9XraxPugHL90onoQBkK1YR+lpoHVDS1yQjR4CkowTjbBHGBdisqHoFQaUSvbkyZNFjLAhQ4YIrGWyG9zg6vbkAQeXOBx0UK4xXzz8MEa4uCHUEVTEYcOG+bzX5b4E2Yz9mpmZKa7xJbj4i4dRYQB4YH0gBGGN8FCGNwSS9sCrAg8p3L/YQxCa8ECUfcj1gJgkD2DsOSQQwrXACNijaN0b8hAHCYj9C28UiAjYc7jP4ekC/FACKQxg32M/4J5AUT4s4Jp21113ERLXQdDEAwZrjvEoMfC58FyBEWAEdCEAERdnAJ4jsMaQBecQno+wQlInQNfVsAmVfircSvvKWsbs9tRt8b4CEToI4gBKr8kDKa1/V8OjHOYIp575OwxfZ/cL6qOTaWHaRLsPk+LCwmigDfMM2FEYeG/3teQ80DL8lx0XOOmRKqKalvF+7ThOo2P6b+SV9HxuidHLKO1YDA3a25S4vTq8TogD+Sn6Qgud3XM6PTjqRsN9mnEBjJ/wrMEfWGjKAstUhLLEd5k6hIUZ4+I+GAFGgBEIJALK8DzgLMDrXHLJJYJbwXmH71twWTDaBfGNHH+I1ACOB4SttNb3JQxgzBs3bqTrrruuOfSwv8IA+AhEIUGkAXBB4MSksaIZwgDmouaLEDUBcf+Rs0ZpJOwPT4lvHHBK4IPgHYBEycAZfNry5cvFvyHUnZ6oGOLZXF0d9BwD6EdJdoM/AakPThZ7DHweeED8rQy9Lrmvw4cPi3mBWwHnAgzA9+D5CzxPOeUUse2N1tfiEcE7SxEHnoHod8qUKYK3ApeI/YT1RLJnjFlyexA7cB+A8wMPhvsFbcHjBnwWDJ/l3PzlrQJ5b/tqyzJhAAMDcCCHoUZKctjTgOH+j8MGqowk5LwR6UgKCyIO1sLqgsMLv4GIlskgAi0MoE+ID5gbiFGtAlIZhxiIC283qfJapbuU8t8xJ2xihMzBS6svYQDXQkSAuCBJc/UY8SDADSjD3ciDFQcaPDyQSEVm4ZbX4lCEaqxM4KjMMaDuY86cOWJN77vvPnGgSg8O1FMSyPh/mfFd64b2hAuuww1+6623inBGW7ZsafaA8HVzaGWAl9cg9h4EFHwoKLHGngYJjMNAmdxSXgdiH8IF5q0n470Ml4NDHwW5E+D9APHMW3IWf/EwKgzIQ//2228X+06rQLWHhwsejMp1veiii4RgAk8X9V5W3596cgyo+8YBjY80CA9KDw2t/aO81hMGuO6yyy5r3vPKNnHfQfzzhIH6XvK19/h3RoAR8IwAXq6kGIDnmCx4IYMYAIIGMTbtXDYX7aTdJft1DfHQTzl04IcmgjQ6OZb6TB8i/va3jGpwUGZhUyii9lQOZYyijRFdbD+lk+NTyUX2yjNgN2GgW1gJPbPoXNuvZexlWeTOan/eAksjz6cHc+v8xj/qhFuEFoqvjBBtHEgvoT1di3W1d2m/M+m24VfqqmtVJbxj4xkEi0G8p8sCYgZGP3gGSUMeq8bI/TICjAAj4C8CIG5hyQ8DP2lk56kthAsGDwAjP2W4aD3CAHgTGBeCG0HxVxjAtSBjwRXibFbmNjRDGIC4AZ5AzQN44n2M8pRKsUZrHcAD6g3PjuvNEgawvuCwwPNp8WIYCwy4sW4yCokvLk0mrJYcrtH6nngg8H4g8WGIq1WMcpxoA1wU9iLmps6Nqe7DE2/l7z3sz3WWCgNywFD5cIOAUIXqKGM6wgIDhw1IVLxkKeOFedvUsl0QBrCc/uKLL0SbuDmhsF199dUitI+SmA2GMIBxYG5wb/rggw9EchCIBZjXmWeeKVyBlDHm9XgMoE05L1jhY9wzZswQlvsgRED0A0s9woAc3+LFiwVOuFFQ4EGAsc2cObNZhMG/K63U4S4FgQCuMJgX1gdELwhQZXghXIcbAfhjTCtWrBAYwHsC6jNIY6idUNzgpgulF4ljUXCD4poPP/xQHCZww5IEtDppiMTljTfeEOsNXCAIwIUHY+rSpYvw0ABhr+WG5enmwfoBH3h4yHlCEUfWe3hAeEo6e/DgQcJYoBTKsUDBxt7LysoydK/iwwPEOvoHNsAeaquvrO3YJ0bx8EcYUO5JkPwYLwrWGOuEhCvKPaHsA+Lc66+/LkQgiEzYD8BXfX96ujdkdnfsG7l/0S8IfLygYI/CUwEPTBnqyF9hAA9l3MfwZMCaYr/DEkDms8D9ATUZHiUQw/Dvnu4lQxuAKzMCjIAQEWVIB1iRyIL3AikGKAVpO0O241gObS32bQmNxMIIHVS4M09Mp1PfDOo9dXBApjahppY6HcsNSFt2aaQxMp7mp0+1y3A8jmNAbALFO5sIU7sUuwkDV7m/pdkLH7ILPB7HkfRIMVGNPoHP9pP5vwGuj5xBN+fGBGS4fQ6mUGZBU2iho4nHaU/XIjoeWeuz7RuH/IquHpsdwLMAACAASURBVHi+z3p2qCC91vDuC890WWAMg28jPJ/gFc6FEWAEGIFQQwBcDL5pIRKAX5IiAfJ0gVNDSBXwWpKkVc5PjzCA+jIUNQxV2yIMKMPwwDBQWumbIQyAUMY3P/4GDwAOAPwlDEk98T5GeErgBM4D4WnASUGAADcGbhNrAN5OzZ1422tmCQNyDLDyx/oiFBA4QRhyga8BGQ7Lf3X+UawlonCAIwK3BA4G+ILvVAtQ6MNIfW88kMQYEVAkbwvO76yzztLkONG35Pxg7I65Ye0xN/CP4P6kQbtcQ/DCRngrM88MWwgDZk6Y+/IfAV/ha/xvma/sSAj4Eh86EhY8V0aAEfCMAF5c4WaMF+C9e1tauEsxQJ2/x+545pTl0obCbT6HWXLwqAgdVFnUFIKjx4T+lD7ImKjsrZMIp5smlBdTfMVRn2MJpQr56SNofWTgcArG3LOioqmLzfIM2E0YeKH6Fery3X+CAX/A2oz7TSaFpX0RsPbs0FBO+El0c9FAOnaiImDD6VwcK7wHUI5H1NK+LsfoSLLv9u8deR2d33tWwMZhRkPIc4PnFQg0ZQExJJMWw+OXCyPACDACjEDoI+Atp2Poz45n0NEQYGGgo614G+bLwkAbwONLmxFgYYA3AyPACHhCANYamzdvFuSKOhQgQgpKciUUETxcWUDf52/0OfS8Tftp3+qdol5UYgz1njaYYjvF+7zOaIX4sCiacHQ/RZz4JTeD0TbsVr/RHU0Lu8ygBofDbkNrHk+8O4wGRCXbanx2Ewbe3XsDufbZOBeG20lJ9+US1TYlAm8P5VhYF5pbeTrtLS8I+HRiqsJp4L40ij3elJtpX8YxkXvAV3l6/F00LbMpjnCoFYja8HJDCFNl6du3b/NzTG0lGWpz5PEyAowAI9CREWBhoCOvfvubOwsD7W9NgzYjFgaCBm2HapiFgQ613DxZRkAXAkjULRM7wiVUluzsbEGiwG05IsJe4Vd0Tez/KhVVl9A3h9cKd1dPpfb4CRE66Mi2psSWKb06U98ZQ410Y7huqjuGJub+bPg6O19wtPMw+iEq285DJLvlGbCTMNDFVU4vLD7L1usXd2NXCkv80tZjNDq4uQ0307ri4IYX63cglboUNomchUmVtDuzSCQo9lRcDie9Ou0xGpba3+h0bFMfIUnls03p+YZwtkOHDhWhhgYNGmSb8fJAGAFGgBFgBPQhwMKAPpy4VmggwMJAaKyTLUbJwoAtliHkB8HCQMgvIU+AEQgIAvv27WvOG6CMzZyent4cmzkpKSkgfVnZSGVtlRAFquqqPQ6j9HCxCB1UUVAq6nQf25e6DO1uyrC7umNodHsSB1xuWpY1i6opzBT8/OlkYGwCxdkoz4CdhIHL3d/R6Qsf8AdWU65xJkdSwk0/E9U3hflqD+Uh51xaUnDQlKlkFMVR/32dRF+VUTXCc6Aw0bPXUufoFHpt2h+oS0xTOKJQLp5y5UD0luHxevbsGcpT5LEzAowAI9BhEGBhoMMsdYeYKAsDHWKZAzNJFgYCg2NHb4WFgY6+A3j+HRkBJASXSYTxTJEFiahkosaMjIx2A1FDYyN9c/hHKq5uIvy1Sv6Wg7Rv1Q7hTRAZH0W9pg6m+PREUzHoGRZDww61H8+BY2mDaHV0b1MxNNKZ3fIM2EkYeK7mVcr89gMjcJpaN/7WDHJFzzO1z2B29oL7ZvpPXnA9BdTjjzseQQP2dSKEGEKBOIDwQp7KkJS+QhwIc7qCCYWpbR85cqTZk0D5LExISGgONdSenoWmgsudMQKMACNgAgIsDJgAMndhGgIsDJgGNXfECDACjAAjwAh0PARKSkoEAQJBIC8vrxmAyMjIZjGgR48e7RKYH45sokMV2nHI607UitBB+T83WeomZ6dR3xlDyOFyWoLFAFcU9T+81ZK+A96pw0Grup1KpY4m4tFuJd7tpgFR9vGGsZMw8O99N1HYXt8Juq1Y07Du8RR36TdEjQ1WdB/wPt+MuJZeOxT4nAJ6BupodFC//akEDwIUJCTelVVEtWH1mpfPyBpHT467Q0/TIVeno3jPhdzC8IAZAUaAEWAEGIEOgoDpwsDixYs7CLQ8TUaAEWAEGAFGoGMjsHv3bsrJyWkBgvQMGDBgQLsG5+eiXbSrZJ/mHMuPlIjQQWV5TVay3Ub3pq4nWS+ODHe4qUd+U+LjUC9lqf3p29h+tp3GqPhO5CR7JEm2izCQ5qqklxefYds1S7gzjZzhC207PiMD+zTycno6t8zIJUGpi5wDyD2AUhFdQ3u6FlNx/HHNvq7ofzbdMuzyoIzDLo1u37692ZNAOSbk2+nTp49dhsnjYAQYAUaAEWAEGIEgIjBz5swgtt66adOFgXvuucfUCXJnjAAjwAgwAowAI2AtAhABZAxla0diTu85Zbm0oVDb6rlg+yHKWbWDGurqKSI2knpNHkQJmcnmDExHL2PqibocbSnm6LjMllV+6D6LjjqibDm2QXEJFOuwR0JtuwgDvw7/ns5acK8t18s9MJliz15qy7EZHdTKyHPo3lzPidCNttfW+vGVkTQwpxNFnXBTg6NRhBY6kF6i2ex9J19H5/Wa1dYuQ+J6GXZv2zZ7etCEBIg8SEaAEWAEGAFGIAQReOaZZ0wdtenCAHsMmLq+3BkjwAgwAowAI2AZArGxsSJcEMIGdZRSWFVM3x5e12q6EAIQOujwxv3it6RuqdRn+hByhdsrSa7D4aCJ1dWUUnI45JesMqU3rYwbZMt5dIuKoQx3jC3GZhdh4Jna16nbN+/aAhP1IBJ+l0xOZ+gLA5sip9BNh5KpvlE7ZI9V4LsanCK0UOfiWDGE/JRy2tmtiOqdrcM2vTLlERrVeYhVQzW93+rqauFFUFFRYXrf3CEjwAgwAowAI8AImI9Au/cYMB9S7pERYAQYAUaAEWAEGIHgI1BVV00rD/1I+FtZKo+W0f7vd1FpbrH458wRPSlrVK/gD8jPHiJd4TSxtJBiK5vGG8plQ7fpdNjZRDbaqSS43dTfJnkG7CIMvHPgFnLvtl8S7IiT0yh6ZuiHEDoYPphuLh5BhV6SoVt9j2QWJFCfgyliGGUxJ2hP1yIqiWt5nqZFp9Cb058g/M2FEWAEGAFGgBFgBBgBRqBtCJjuMdC24fLVjAAjwAgwAowAI8AI2BOBVYfXUUFVSzL96K48ylm1nepO1FF4dAT1nDSAkrp3sucEFKNKcEfRxCM55K6tsv1YvQ2wKimblicMs+Uc7JJnwA7CQJKrmv62eI4t1ynx/jhyNH5ty7HpHVS5M5XmVp9HO8u0k6HrbceMeonlkTRgXxpF1oRRvauBcjKO0cHOpS26Ht15KP11ysNmDIf7YAQYAUaAEWAEGAFGoF0jwMJAu15enhwjwAgwAowAI8AImIHApqM7aE/pgV+6amwUoYNy1zfF60/MTKHe0waTOyrcjOEEpI80dwyNz7WfBbfRyW3JmkL7XQlGLwt6/UGxiRTrtH4/2EEYuDj8Rzp3gf3ykEVOyqCo8fOCvheC3cFtjTfT90W5we4mYO2765zU90AnSjvWFG7rcGo57exeSMrMCJf0PY3uPOnqgPXJDTECjAAjwAgwAowAI9AREWBhoCOuOs+ZEWAEGAFGgBFgBAKGwL6yQ/RT4dbm9o4fq6ADa3bRsQNHxb91GZZN3U/pE7D+zGwoyx1DJ4e4OHAiIZOWJo00EzZdfXWPiqF0G+QZsIMw8GTdG9Tj63d04WZmpcQHI8lRv9rMLgPe16OuubTgyMGAt2tGg1lHEqh3blPIoNLYatqdWSRCDMnywKgb6JyeM8wYCvfBCDACjAAjwAgwAoxAu0TAUmEgNzeXNmzYQEVFRdTQ0EBut5uysrJoxIgRFBcXZxjw0tJS+vHHHyk/P59qa2vJ6XRSfHy8SHyYnZ3dqr36+npav3497dixQ9RHcsShQ4fSgAEDxLXqgsRPmzZtojFjxlD//v0Nj48vYAQYAUaAEWAEGIH2hcCxE2W0Ivf75kkV7T0iQgfVHq8hd2Q49ZjYn1J6dg7pSfcOi6Ehh0Lbc2Bn5kTaHZZsq3VIdLupnw3yDNhBGHjn4G3k3rXRVusTdWpXijzpS1uNyehgXnbfRO/nHTJ6ma3qJ5dFidBC4bUuqg1roJwuxXSoU1nzGP818ykalNzbVmPmwTACjAAjwAgwAoyAeQhUV1cLrnbPnj2E/3Y4HJSQkECDBw+mXr16afK73kYHfnr79u20ZcsWqqyspMbGRoqIiKDMzEwaPXq04I7V5ejRo/Ttt99SSUmJ6L9z5840duxYMQ51qaiooPnz51N4eDideuqpom0ri2XCAAh8gAyA1QXgTJkyhbp27aobm0OHDtGKFSuopqam1TVYlEGDBtGoUaNa/CbHAJIfv+H/sfhadbG4CxcupNjYWJo1a5YQMbgwAowAI8AIMAKMQMdFAO8wy3O/p9KacgFC7vq9dPDHPeK/E7okU6+pgygitvWLYygiNsgZSX3ztoXi0MWYa+PSaXHKGNuNf3R8J3KQw9JxWS0MxDpr6PUlsy3FQKvzpIedRLXrbDcuvQN6J+IaeuVQod7qtq4HUaDfgVRKLWkKLQRhYGe3Jo+svonZ9Pasp8nlcNl6Djw4RoARYAQYAUaAEQg8AseOHaMlS5YQyHZ1ARcM43Pwyy6XvvcEGJCDWz548KAmXw1OeMaMGZSUlNTcHYzUwRejTJ8+Xfy9dOlS8ffs2bNbiQPff/+94J4nTJgghAuriyXCAEj8ZcuWCS+Bfv360fDhw4XiggX97rvvqKCggBITE2nOnDmaSowaNFj7L1iwgKDQdOnShSZOnEjR0dGEBd26dSvB0h8bYtq0ac1iQ3l5uVBoMIbTTjtNeBaUlZXRvHnzhJqEvpVeC1B+9u7dS5MnT6bu3btbvW7cPyPACDACjAAjwAhYjMD6gi20v/wwVZcdp/1rdlFxToEYUcaQbpQ9rp/Fowt89yMaw6h7wa7AN2xSi3u7jqPtbnslfh4cm0gxFucZsFoYuCB8PV2w4E6TdoG+bqLPyaKIAZ/rq2zDWl9G/poez6204cjaNqTu+YnU81CT58+xuCralVVElVE1dFaPafTQ6Jva1jhfzQgwAowAI8AIMAIhhQA43+XLlwsSH5zuuHHjhKU+jLfABSNCDerAEBwG4HrK7t27adWqVUJIQLQY6XEAvhr/XlhYKMSGqVOnNosN69atEx4LAwcOFNeggPzHGBCVZuTIX0KaImLOokWLBOcNo3O9goWesftbxxJhACT7rl27RHgfgKks0jL/xIkTukn4vLw8ocaA0IcbRnJyS1fxxYsXE8IWKRdp//79tHLlSqHcSNcN9AmBAQKBUkSAUIE2sMGUi+8v6HwdI8AIMAKMACPACIQ2AjllubShcBsd219IOd9upxMV1eQKD6MeE/pTpz4ZoT05L6MfW9dI6UX7QnJ+9TGptLDTeFuNPTs6hjqHNVlBW1WsFgYer3+Leq38l1XT1+w36ZFaoprQDJ+1KvIMuitXn1WcrUDXOZiU0mgasK8TuetcVOOupz1diyk/pZx+N/JauqC3/TxPdE6LqzECjAAjwAgwAoyAQQSKi4sFhwuD75kzZwrOVlkkOZ+enq6bhIf3AYSGPn36CIt+ZZFG7oggIw3MITyA6EdI+/Hjx1Pfvn3FJTt37hRCAiLhQACQRXojKDlng9MOeHVLhAFvs5DkPBZYCaq3a+TiQCHSis8kN4NyQeQiQURQCwPqvqFAHT58WGy0tLS0gC8CN8gIMAKMACPACDACoYNAyYkyEULo8MZ9wlMAJT49kXpNGUSRCdGhMxE/RupyOGni8UpKKsv342rrLznQdQz97E63fiD/N4Kk8HDqG5lo6XisFgbePnQHhe/4yVIMlJ3HXJJF4T1C01tga8R4uim/C52obx1a1TYAB2AgkTVh1PdAKkEkQDmYVkq7s4ronVnPUP+kngHogZtgBBgBRoARYAQYgVBHQIv39TUnkPzgmLX4aESe+eqrr0SOWknse+Kwtfo+cuSIMDpHrgKEN7JLsZ0wIN0qpOKjh4iXFv0IF6TlMQBif9++fSLxhMwzoCUmaHkMyHo9evRopRbZZRF5HIwAI8AIMAKMACNgHgILdqykTSvX0dHdTeR4+qAs4SnQUUq0K4ImlORTzPGSkJtyQ1QiLeg82TbjRnaBUfFplmYZsFIYiHDU0VvLZxM1NNhmTZIeKSeq2W2b8egdSJ67H91cOpbyjh/Te0nI18vOS6Ieh5ti/BbHVxENjaXXz3oy5OfFE2AEGAFGgBFgBBiBtiPgLVqNp9Ylf6zlMSCJfekxIMPPI78AjMm9eQzIsEcIRQQPgpSUlLZPMEAt2EYYAEgg4ZEAGCoMwv4g27OeIpNDHDhwoFWOAeQFgMcAEhrD4l8miNDKJ6D+N+QpgFqEf0fCCMSA4sIIMAKMACPACDACHReBReuW07cLVlJ16XFyhrmox/h+lNa/a4cDJMkdTRPyd1FYXehZJudlnEw/RdhnzQbHJVKMI9yyPWSlMHBOxEa6ZP5tls1d3XHs/8sid0boeQtUOeNp7olf09bSPNtgadZAOpXEiNBCrnonVYfXUcbobLrvrN+a1T33wwgwAowAI8AIMAI2QwCc8ubNm0UI+6ioqBZcsK+hylD1qKfMMYA2kRMXv6v5aq18Aup/k+HskWdX5iHwNRazfreFMCABw6SRJwDJGYYNGyb+W2+BK8fq1aspJydHxJeSBV4EyCOAhMSpqaktmoMIsWXLFurfv7/wJMD/IzM0klLg//fs2UNQmPC73RZOLy5cjxFgBBgBRoARYAQCg8C85QtoxfxlorHYtATqNXkgRSfHBqbxEGwl3R1DY3NDLw57Y0Qszc+YbhvEs6NjqXOYdSGorBQG/tDwDvVZ8YZt1iLp4UKi2lzbjEfvQO6iubTq6EG91dtdvegTbhFaKKksSsyt58i+dMPF17S7efKEGAFGgBFgBBgBRsAzAjLUT1VVlagEw/DJkyc3G4jrxQ5G68gPUFlZ2eKSsLAwwQ+PGDGiRdLg0tJSgtcAyvTpTd8YyIOLAiNzaXReUVFhS6NzWwgDAAzhgEDog+BH6d69u3DDgKW/noLrsXBYEGSgVha4eWDhoOooC/pD5miIAzU1NRQZGSkECdSTYYXw73PmzBEq0/r162nHjh1ijMq6esbHdRgBRoARYAQYAUYgNBHAS+EXX35B69etFxPoPKAr9ZzU8p0iNGfW9lF3d8fQiBAUBwrST6K1kd3aDkAAWkgOD6c+FuYZsFIYeCvvborYtjYAKLa9ibjrMiks5Yu2N2RyC4+75tKXRzquKKCEu+ehZOqe3+Th3ad/X7r4gosIOei4MAKMACPACDACjED7RwDW/N988w0hqgx4W/wNUh6G3tnZ2boAwHU//fST4H7r6upaXAPDc4S7h+G5DCMkKxw7dkx4FCBUEOohETI4bdSDAToM4mEEf9JJJ9HRo0eFEXpJSUmruroGGeBKthAGlHNCjgFkaUb4HsT115OQQbp6YNEBNIj9iIgIsQmQTRoLAMVIegLowRBuJ+vWraORI0fSkCFDxKLBgwDCAf7/hx9+EBtl+PDh4g8XRoARYAQYAUaAEWh/CMAT8ZNPPqH8/HxyOJ2UPa6vyCnA5RcE+oZF06BDW0ILkrBIWpI5k2pIv3dqsCbodDhoVFynYDXvs12rhAGno5HeWzmbqK7JKMjK4oxxU8Ide4jqiqwchuG+Xwm/kd45fNjwde35gs7FsSK0kKPRIeL3nnnmma2Mw9rz/HlujAAjwAgwAowAI0CCDwbBD0NwWPojtLyvHLbKMPXwNpgwYQIlJyeLaDbwRkB7CFcPsQGeAIhO46scP36cFixYIKohJy64aYSsh7E5EhhDfFiyZIkYI9qMjTXfG912wgDAkgl/XS6XZjJhNfDekkOgrozlBOBh/a9WdtTtwb1j/vz5wlsBCycXEv9/2mmnCe+B4uJisbgy6URMTIyv/cC/MwKMACPACDACjEAIIQDDgo8//liMuGtaJJ07LY2qMwbTluPWE5l2g3GwM4L65G2327C8jqc4bQitie5pizEPiUuiaIfbkrFYJQycGb6ZLl1gj1jw8XO7kCvuK0vw97fT9yOuppcPhZaQ4e9cjVx3K8XQ9M1r6dPqYZTjzBSXggzAHy6MACPACDACjAAj0HEQkAl/YTCulUxYjYRMLgwuWitBMNoDqQ+DMRilw5DcV4GYgEg18FpAGCJEutm5c6cIXz948GBxuUySDKNzeBSYXWwpDCCMD4h5KDJQULp29ZwgTob8AVGvzACtBBKKzLx58wTB76s9XAciAK4eUId69eolElZg8ZCjAAoOxAA5RogIiCGVkZFh9tpxf4wAI8AIMAKMACMQBATwjP/qq69ozZo1ovWRAxPpwplpzT2Vu7vRinInNVDL0IVBGEpINTmy0UXdCnaHzpidYbQyazZVOsIsH3OP6BhKC7PGyMQqYeDRhveo34p/WI69Kz2G4n+zjqihKR5tKJQFURfTowerQ2Gopo0xjBz0TvkJ6r3py+Y+v4ycSV/TMPH/+Pi+8MILhYEXF0aAEWAEGAFGgBHoGAiA20U+WvDKIPu9FRD24H7hJQAjcUSiUZeff/5Z5KfV0x5CBSH3ALwA0DfC3sPAHGGHEI6oZ88mAyU5xqysLJoxY4bpC2O6MICY/QACIYOUColy5ojlCyK/urraJ5EfaGEA44IClJiYKBYOSpHcHMqFl/0i5JEescH0leUOGQFGgBFgBBgBRsAwArAoQeig3NymBKRnTOtHE4a0FgAaXAm0vaET7api7wElyONq66lz8QHDuFt1QWmngbQqpo9V3Tf3mxIeTr0tyjNglTDwZv69FLX1e8uxj7+tM7mimly8Q6F8HzmHbsvVl4MtFOYTiDFe4YilG3auJnfBrlbNret5FX2Ulyo+xhFC4JxzzqHevXsHoltugxFgBBgBRoARYAQsREAacSMqjIzuoh4OLPY3bNigi8gPtDAATwCEHkICZOTR9cQja3HOZsJqujCAyUnXifT09GbyXTnp3bt3izqw6NAT+mfx4sXiA96TKwc+8hFuCJb+UH0QK8pTQX4D1FeS/XKzIXmEFAvYY8DMbcp9MQKMACPACDACwUcAuYU+/PBD0RE8Ac8+dQRlx7cmmpQjKXZn0zfl7DkgMXE7w2hCRRkllh8J/oIFqIfV3U+lY47WFkEBal5XMy6Hg062KM+AVcLAh6tOpcYTJ3ThE6xK7l6JFHvR8mA1H/B2d0aMoZsKelBlbeh4NwQcBFWD/6wiGrr+f167OXTaX+mT3fV04ECTaAnyQE8eu2CPndtnBBgBRoARYAQYAf8RgOU9DM+RMFiS78rW8O/4Hcl+9YT+kWHt4SmgxUUjlBD4Z+S57du3r4ha46kUFBSIuuCRp06dKozOpaE8PAmU4+1wHgMATQKEJAv9+vUTyXsR/x8g79u3TyT2BfGuN1mwzCGAzM9YHCQfhmLU0NBAiBGFzNB6khnLccEzQPmyKDebVo4BKV5g/FwYAUaAEWAEGAFGIPQQwPsHQgfBqgMFsR0vPO8MchZ/StTgm7isC0uhzbVJdOAEew8Av5iwSJpYlEtR1eUhsRkqUvrS13EDLB+rVXkGrBAG5oRvpSsX3Gw55gl3p5IzbLHl49AzgIKwnjS3fAodrOS8AsDrDGcM3Z2zmaJzN/iGLzqZ6u/dRF+u/FEYn6Hg+/Oiiy4Syf64MAKMACPACDACjEBoIgDj7pycHIqPj6dx48YJIl4mC0bIHxgF6E0WrMwhgHBC+CYEPwxSHxFt4HmwY8cOXcmMMS4IDeqkx55yDMBAHlF1wIObXSzxGMAkoYhAAADw6gKCH7GWoL5gAWRB7P+tW7dqxnuClR9iPUEM0CrID4AF8UTgy6QUhYWFmkkmMNZt27bRsGHDaMiQIWLscPcYPXo0DRhg/cek2RuH+2MEGAFGgBFgBNoDArD4QOggGCagSEvSxmMrqPG4sXj5IO5WV7R+r2kPOBmdQ7I7miYe3k7OhtDAY223mVTgjDY6zYDW7xkTS51c5o/BCmHgYfqQBi77e0DxM9pY+LBUijktNESBWkckza29ijaVHDY6zXZZ/6UaN437scm7S3cZfTnRZW+JXHIyqTw8w8477zzh3s+FEWAEGAFGgBFgBEIPARD2sMyHV4BWAQcMw29lXljks4VRGPLRqnPVlpaW0pIlS4RxuVYBRw0eGImEPRXpedCjRw+Ru1ZZYHiO8SKiDSLVwGAe/cHoHBFqrDA6t0wYADAg4aG44KMcxDwARpgfEO/Z2dmtMPYmDKAyLP7Xr18vNgRcRiAwxMTECMUFiwbVyFORXgdINqzlDoLxoW2oQ2gbihNcUVgUCL2Dg0fMCDACjAAjwAgAgY0bN4rQQXghQ+zps88+m/r06UONVTnUWLzUL5Bq3J1pXXUsFdTW+XV9e7oowx1Lp+RuDokpHU/uRSviB1s61tSICOoVkWD6GKwQBt4oeICif/7O9LkqO0y8N5EcjtAII3SvYy6tLDxoKV526HysM5oeO7SXEvf6uXeu/g/R8PMJ332ffvqpsOTD9+cZZ5zhNRyAHebOY2AEGAFGgBFgBBgBbQTA0cL4HMbcx48fF5VAsCOZ78iRI1uR7d6EAVyL9jZv3kx79uwh5MBFniIQ+QiHD6v+hATP7+vS6wDhgjyFsgdnDU911AFvDa+EMWPGiMg3VhRLhQF/JozFBjnvKUO0P23yNYwAI8AIMAKMACPQsRCYN28ewcUTBd6A559//v+9NDZQw5H/EtVpW4noQsnhokOubFpbweJAtjuGTsr9WRdsVlfa1G0a5TqteSHH3MMcDhppQZ4BK4SBD1efTo1VTR9uVpSIsekUPWW+FV0b7vPpsLn0aT6LAn+oj6RT135MVOc7vJtHkFN70Ci4awAAIABJREFUET24jcgZJsLWwlpwzZo1ojqIg4svvtjw+vAFjAAjwAgwAowAIxB6CMi8sQhFj5D0HbmEnDAAVQWKzezZszvyuvHcGQFGgBFgBBgBRsAPBOCtiNBBiOOIgveJ6dOnN7fUWPoDNVZs8qPl1pdUu7vQ6uORVKYRNjEgHYRII/1c0TTw8Bbbj7Y6sTstSxxu6TiHxiVRlMNt6hjMFgZmRmyn38y/0dQ5qjtLfCCGHA1NOUXsXF6LuIHePJRn5yEGfWy9nRH0YkEBdd7hnxdXqwFOv4vo7Gea/xm56OA9gJKZmUkXXHABdenSJejz4g4YAUaAEWAEGAFGwDoEiouLRQgfRIyBxX5HLiElDBQVFdHSpUtFaCArEjJ05I3Cc2cEGAFGgBFgBEIdgS1btojQQYhFidxDZ555ZsuQgDUF1FD4eWCn6YykHEcmbars2ImJhzrCqVf+jsBiG4TWtmVNphxXYhBa1tdkr+hYSg0zN8+A2cLAg/QfGrzsFX2ABKFW5PQuFDX6qyC0HNgm/xN5Jb2QWxLYRkOstbsbY+jCTfPJUaEdN9jv6dy5mqj7mObL9+7dK8SB/Px8Cg8Pp7POOkvED+bCCDACjAAjwAgwAu0PAeSmRd5YhLWfM2eOJXH97YRqSAkDCCOEhZs0aVKLpMR2ApTHwggwAowAI8AIMAL2Q2DRokXCKgRl8ODBIuFkbGxsi4E2Hp1HjSeCk9yzwp1F31S4qKax0X7gmDSiUQ0Oyizca1Jv/nVTE9+VliSf7N/FAbiqU0QE9TQ5z4DZwsA/jz5EMZuss9ZPfCicHHXfB2C1gtfEksgL6KHcjismxjtc9M+SSsr+eV5wQO43nejmlomnEZP4yy+/pLVr14o+TznlFPGc4MIIMAKMACPACDAC7QsBhBFatmyZyBvb0b0FsLIhJQy0r63Is2EEGAFGgBFgBBiBYCNw7NgxEToIxgUoM2bMoFmzZrXqtrFyOzWWBJesbHTF0Y6GzrSjquMSfhNq6qjTMXvHS9+dOYF2hqUEe2tqtu92OmhEbCdT+zZbGPjw+7OosbLc1DnKzqJOz6TIoV9Y0rfeTtdFzKS5h8z1GtE7NjPqXeuIpau3fUNhRTnB7e6S14jGXdOqj6+//loIBCjdu3eniy66iDp1MveeDO7EuXVGgBFgBBgBRoARYAR+QYCFAd4NjAAjwAgwAowAI9AuEdixYwd98MEHIjdRUlISnXHGGTRkyJDWc22spYYjHxHVV5mCQ4m7O620hhc1ZX7eOgl3umli+TGKryi0fCyeBlAX25kWpZ5i2fiGxSVRpIl5BswUBqaG76TrF1xvGbZJDzcS1W6wrH9fHe8NH0E3HR1ApTUVvqq2y9/fqmyggRua4v0HvcSnEz28iyg8plVXO3fupM8++4yQkyYqKorOOeccOumkk4I+JO6AEWAEGAFGgBFgBBgBsxFgYcBsxLk/RoARCBoCjY2NVF9fT2FhYUHrgxtmBBiB0EAAOYkWLlwoBjtgwAA699xzKTFRO3Z8Y+n31Fix2dSJ1Ycl0Za6FMqp7njeA3FhkTTx6AGKOFFpKuZGOtvXdSxtdacZuSRgdXvFxFKqyzyLcTOFgfsc/6NhS/8cMKyMNBR9QSZF9LGvt0BxWCbNrTiVcmwsmhnB20jd852xdNue9RR5+Gcjl7W97rQ7iM55TrOdsrIy+uqrr+inn34Sv0+cOFHkpeHCCDACjIAZCCAGOv7wd60ZaHMfjEDHRsASYQBu/XPnzqUVK1Z4RX/EiBHiJexXv/oVZWVltXmlZL8FBQX097//nXr16uV3m4FsKycnh37/+9+LmJYXXHABXX311cKy8YEHHhBjvO222/wep9UX1tXV0auvvkpPPPGEiOX81FNPCasbh8MRkKH973//o1tuuYXuvvvukMHpxx9/FBhcfvnlYt0jIyMDgkVHbwTJybHXBg4cKPDlwggwAh0TgfLycsKzAYmGUaZNm0annnqqZzBqi6ih4BPLwCp096Dvyhss69+qjlPdMTQx12QS0MBk66NTaGHaBANXBK5qWkQE9TAxz4CZwsDrRb+n2I0rAweWgZaSHqkmqtlm4ArzqjaSg+bW30jrjx0yr1Ob9PTKCReNWvsf60bzu/VEXYd77H/58uU0f/588XvPnj3pkksu8SgyWzeJlj2DTPz5559pwYIF9M0339D69etFBXxXIsfO7NmzaebMmRQd3VqAVH6nP/PMM/TrX//a43dbdXW1+JZ55513RPLmUaNG2QUCU8exZ88euuGGGygtLY3+8pe/iO94LuYhoMXLeNubNTU14j3x3//+txD+YDRy11130VVXXWXeoH30dPDgQXruuefosssua3FfMY9gmyUSe8hKHipQ/Zt5fmnt3/b2HAnV+dhaGJC3PV5i8GKCJFBtKYEk8wPVFhJdQQD46KOPNKf25z//OWQTX8F6Gy+J9957L91zzz2EBxxerF988UUaO3ZsW5ay+dpAHYgBGYzORviBrhMog9XkXgjle8bglLk6I8AIqBDAyy1CB5WWllJ8fLwIHTR8uGfCB5c3Fi2mxur9lmJZ6+5EP51IoLyajuU90NUdS6NzzfXUMLLQuV1G06bwDCOXBKRuuNNJJ8WmBqQtPY2YKQx8sPYcorJSPcMKaJ2Yy7IoPOvzgLYZyMYedN5CSwsOBLJJ27c1xRlDDx3cQfH7frB2rEPPIbrmf17HsG3bNvFNg+8/GDohKTEIdjuW3bt30x/+8AdasmSJ1+Hh2Yh6MMRTFqUw0KdPH/rb3/4mvO60SqgSIIFeNzOJtUCPvT20Z1QYeP/994UQoCzY52eddZZt4ABf8uyzz7YS3JhHsM0SsTDgx1KwMOAHaCZdYqkwgDl6UtVhaY4XG5B8eBHDxz3EgYSEBJOgMaeb3Nxcuvnmm+n8888XFhlr1qyhN998U3gPXHrppcKzQsuaw5zRta2X1atXCyt+vHhi7aDO/+53vxNWnIEUB9o2SvOv5gd6cDBnYSA4uHKrjECoILBy5UoR9gGlX79+4gPPV8JICAIQBuxS8sJ60Q8VdXYZjinj6OmOoWE29RxoiEygBelTTMFB3cnwuGSKcJgTFs8sYWBi+B66eUHrZK9mAJz0SAlRTZCT2fo5kefdN9N/83L9vDo0L3u6LoKm/fABUWOjPSZw7adEQ7yTgiAfkZR48+YmMdOnN5oFM9u1axfdfvvtwgp6ypQp9Jvf/IZGjhwphHJ4a4PI37RpE7311lvi+1qL+Fd79sOb/Y9//CPFxcW1mhELA02QsDBgwWZXdGnUYFOS7k8++aTgX+wYqseTMGAt0ty7nRAIlIGsmecX82B22kEtx2JbYUAOE1Z/d955J61bt068xAwdOtS+aPLIGAEdCPCBqAMkP6qwMOAHaHwJI9AOEKiqqhJWOxs3bhSzmTx5Mp1++um6ZtZQ8ClR7VFddc2qVO3OoB+qoulYXccRCAa4oqj/4a1mQWyon/z0kbQ+MtPQNYGo3DsmjlJcUYFoymcbZgkD9zg/oxFLXvQ5nkBXiL06k9yd7Zlb4I2I6+gfh44Eesq2bW+wM5KezT9EqbusCSflEZhuJxPdpc9zYfHixYQ/KBChEVooJqZ1AmOzFwEhNWGABe9seGtff/31FB4erjkMZahXiAcPPvhgc11Jsm7dulWIASCNHn30USEyqEPBsjDQBK+ZxJrZ+yoU+jMiDITKnmVhIBR2nrVjZGHAWvzbW++2FwZ8Hd6wQl+1apUIHfDtt98SXnQQ3xB5CRA7UflC5Ouhgd9hPQGLQ1i7Z2ZmihwHiPkPF0rly5C3thAe6L///a8IDwSLDYRCuuiii0SMOK3Eh6iPF8x58+aJOZSUlIi+TzrpJLriiitECCWn09lq7+EFEK5wX3zxhYgj6W28vjYuwv7ATfb1118XyRqB44QJE+iaa64R/SvnLolteHNkZ2cLKxJ4AYwfP54eeeQR6t69u+jOyPiUeMKL5NChQ/TGG28Q+oKKj1iY1113HfXv37/FVDwdiEbmgwZRHx4qn3zyCSFhJfBEgXst+sZ+SklJ8QVji98ROumf//yneEHHmsJyBx4g2NOecgxgP2MvYF0xdxRP+1nPYIzcH2hPiSfm/K9//UvcD3jhxX68+OKL6cILL2zOiyAtk7BeWDfsAWWBBS/WDR4x+OhQer8Yud/kOQBM4X2C+x37A2sCq2DsWXzAKIs674SR/agHW67DCDAC1iOwf/9+cR7g/kZ4BwgCsI7UUxort1FjySo9Vc2v4wyn/Y4s2lDZccSB4Q439cjfaT7WPnpsDI+mhV1mUAMFJjeS3gmmRURSj4h4vdXbVM8sYeC1Y49R/E/L2zRWwxe7HJT0wGGi2nzDlwb7gk8iL6dncsuC3Y1t2r+/IZrO2fAFOarMDyWlC4SL/0Y0/npdVeE18NlnnxESFMObHVb1EAmsLPIdHh7niPvvy+McOfd++9vfiu8SfNPJfH7ymwxzwXs/vu3wPf3aa6/RsGHDWkzR13e6Fh7Kbw18I7z33nv09ttvi28NfHtiTOPGjRPfZvjGx/cFvo/xPY3vYlh4a80N3yL4/sb3NL7jUH/69OniO16dq1BJ5L/88sviG0LZz5VXXik895EHDt8ewEd6JOI9A3HFlW0q2wOhi284fFN///334vsJ30H49lPmHvD2bYMxIxedy+UiozyB0gAN3iPYpx9//HEzJt44CSPfoWouBMacL730kghhBU5izpw5QkxSYx9sHkHmkdTam3LvqfelMu8f8nOAv8G3OPJzILoDQiDjexP3uXrv6ZmPEZ5BtqceowyVqzYwxL5HfosePXrQ888/r+nZs2PHDiEU4v59/PHHxfsyCtYQ+xq5SNBuRUWFuG/GjBkj8i2o+S9P55v6fkJOE4Rmwv6XPJg3LgX3GL7rwcGgLW/3rh68vZ3DWF9E6ABHg3NFD88EfhDfGQjtlJ+fT6eddhrdf//9hPwznnIM+MM7qDlEnB3g4uCdhnydMJRW5kn1JgwY6d+f8wsY+xImpLilDPNsJJSQUV5Kue5GeCb1WYZ1wPMA+XDB3SJ0IO4f/DdwxdmOsSn5PYQWlHypt+eiPF9wLqN9YI/7ERFW8GzROmPMeq+wvTCAmw83HEhbtccAFu3pp58Wi6NVAOzDDz/cTOh6I/OxKPBMkGSssj0sFiwv8NCQrmae2iosLBQEKFxN1QUPSIxXSTB7q4/rPSXsxcGAManJUHmNerzeNhQeVp9//rk44LDB1XMHEXv22Wc3/7O8ofEyh//GwxMFm1k+kIyOT+IJkgcPIbzUqQteMtQvpVoHktH5eKsvxwBxAGvnKyyFrI8HDvIqYF8pCw4UYIm9rE4+jIPmscceEy+1evazr0PC6P2hPOCnTp0q9oJcW2VfOBixv/CRoMwjgZcIJElC4i0Uee/CmvdPf/qTcFeWxej9Jg/YnTt3ipiueJjLAjdQJD3zJgwY3Y++sOXfGQFGwHoEQBjgxQqld+/edOaZZ1JGht548I3UkP8BUX2l9RPxMoJKdyatqnRTVUPHSE48pp6oy1H7hXs52nkY/RCVbepeiXA6abhJeQbMEgY+WH8+UUmxqTjG3dCVwpJav5ObOgiNzlZEnkv35XaM+zrN4aa/F5dQ1taFVsPuvf+kLKLf5xA5WhtjaV2IbziQavL9E0nuQeBYUWTOOnw/IaGqniTAeIcvLi4WwoYylIpSGACxA0M3kFJaYX3bIgzgO/LEiRPim0hZ8L2Hfjds2CD+Blnp6TtE/run7y78jvYgbuA7XBI3kgjDNznEA3y/qPvB9zwiFdx3332tvueAr1JMke3Bw0L9nSLHiGvwnQzSE8Xbtw3CCs+aNYv84Qnkd7oUV2DsqC5aa2n0O1TJhUBEAREMEl1ZtPJEBpNHgNjVFmEA98E//vEPzX2HecEjFcQ6SHhZfM0HXI4nnkW2oeQZjAoDMB6FkSYMRbFvtPJqyZwK2Ocg6FG8fYvL+0Zv6Gc995N6/6MPnEEwoIRHknrveLp3feGtFfJM4gzDV0/ri3MCZLDy7JQ806233irENTnGa6+9VuQIBeZawoA/vIO3ex1CIe5PGGTqEQaM9u/P+QVMzRIG9PJScp2N8kx6zjIIZfAOxHNBzRerOUpPz0Vv+0+OHaK02pjWrHcK2woDABQvBHjIQHlWxzesr68XJDEOwhkzZoh4ingQ43CE6vjKK6+IFyMliemJzJeul1CFsRi4+Tp37iys5rHwIMZhTQ+LAhzcKFptYUzo96mnnhIvHzgwYFF/4MABeuihh4QKqjyQUf+FF14QDx88UO+44w7RL8qRI0fEwYWbH14L6FtNuH733XdivLCswHUgYHG4YrwgdZXj9bah5GFw+PBhMU5YNABHHICwOIFaqexf+cDCuOG2ipfK8vJyYQkhCWEj41PGswR5DuIZ48DDdN++feKFDvjJg9jtdospaR1IRucjVXTghyRcOHzQfm1trVCS8TKMl37l2nnDU84fMTxvvPFGobgjtifWFDjKF2ClMIC9hpdF/I4HEgQtGTYLVi9YU1jfK/eztzH4c38o8cR/Yw9DLIMFFCxIsB8gXMBSQinS4WME9yH+DeISxoiC+UD9x/2AtZQv4/7cb8oDFocv1gTrhL7xEgeLHk+hhPzZj2YdwNwPI8AIGEcAZzPud7z4osDC0GjCuMbyDdRYttZ45xZc0eiKod2NGbT1ePtPTOwgB004cYJSSw5ZgLSXLl3htCxzFlU7XKaOy6w8A2YIA+PC99FvF1xlKn7OxEhKmLuFqN5eVvkbI6bSTYcTqaGx/QsDN1MsXb5lGblKQiSHwhl/JJp1v6F9CmvbZcuWiWvwLQrywFMIH0MNG6iMbyV8c+B77K9//athL2dlV0phAEQZvlHwrQfvXBAWIPRhyY7SFmEA14OUB/GObw18R+KbAd4DIJSjoqJEglh4XOMbAt+4+N7ANxq+kWVC5JycHEHO4W/ktoNFPHDANwIsMtEmBAilcZn8VsT3Hb4r8N2FseCbAtbB+IbH9w6+a/F+Ib/lQMzh2xjfZDAYQzQAFGV7+HYFL4FvZPw3eAB8x6Fd5befr28bzNMfnkD5nY5vSqydJDth4Yw1BMEpxQeM35/vUHUuCnzrwSiuW7duQtB49dVXBY8BgQOW1qmpqQKrYPIIvoQBX3sWxiaYA4xN8DfEFewJzAf7EvsO+1GZ99LXfPzlGYwkH160aJHYo+BLwJUoIz1A8MJ+RrhNrAnuNSkkQvQD/wSrdNwzsGaGkSY4D+xX3EsQQnx5Hyn3PzCGBwP4ABhUetr/qAd+DedWXl5eM2eCccD7BGIGDAvBCynvXV94ezs2ISCiP4gHwApCDzgO8I2419TzVXqYACdci/sSnBG4HS0eyh/eQckhYky4Z4cMGSLOV4hK4KfA7Q0cONCnMOBP//6cX8DZLGEAfenlpfzhmZRnGc5sPJPg5YUQgTBCw3MI+wT7Rnq1gXsF1ni+wKhXCkR4Nnp6LoJXhBcVjGUhhsGDB+cL7kclhwsDWPRjdrFUGMDDWk/RUhhxyNx0002UnJzcwkpZtoeXCzz4lIegJ2EA1hU4RPEAQCJgdQIaeWiBIJeHo1ZbIH5xPQ4zCARKC2mIHDiwJ02a1OzCJetj86A+HqTKIueIlxmlOihVXy1XUSivuEkhFug9zCGg4ABSzx83AF7AsDnRJ8aufKBDLVe+mMmx+zM+5Q2p9VDDQwAvX7BKh4WGTEKtdSAZnY+sr9Uv8MQccfOqQ9N42rtyTFokvtyXOECUL4fypQEPG/XeQT94EcV+ByEmH+re7h1/7g/lAY+9rt6TykMOD1AlESdDCuHFCR8RsEDCHtQKIeTP/absW3nwKjHwJAz4sx/1nEtchxFgBMxHAC7TCB2E5ydIA1i96bGMbDHShhNN3gKNoUW0l7m70fJyc8PZmL/CRJGucJpQepTiKous6N5jn8fSBtPq6CZLT7NKn5g4SjYhz4AZwsBdzi/o5CUvmAWd6Cf+txnkimntgWrqIFSdHXAPoZuPDaej1fYSK4KBybsVddR34+fBaDp4bUbEEj26nyg6yVAf+M4DqVhZWSm+TfEN1rNnT0NttKVyIPOXqYUBkOOwOgfpjqK0qm2LMKCV+Bjf3PgmB8mvDD+BfpV9ye9S5XcajKsQ8kGdB0GGNQX5CXIPxI2SCAPJi/BE8jpJpKq/1eT6yO8N5feIsj1pJKXkE0BYg1xCCCpp1e3r28ZfnkDuBRgUqi3IgRdwwpxhhIc5oPjzHar8dtfyrAfZBRHl3XffFd/SCL+CIscXDB6hLcKAzGsJYlzrW1yKJzB6UxJ3vubjL89gRBiQYcGAr9KYE/8PQ0UYkmKNsB4wppP3GUI0w5BP8ipyj0veCkQ07ndlCCytc0q5/7UsnrX2v9JAVouDA94QObFXcfbIe9cX3p7OUfQHgQrnivqskGu/ffv2FtyWvNcRSgpjkQa86rNAyRH5wzsoOT/13sM9i3BrwEiPMOBP//6cX8DALGHACC/lD8+kPMvAX8EwVp7fyn2jFjnleQaOEh6DMkyX1nNR2Y7yPJR7Scm7qp99bXk3MHKtbYUBqDX42Ed4GoReUSuVUhnFAYcXCK2CBzpcfxDvDh4HWmQ+iFYsIl7mPCU3hioISwLESwMpCxVZqy38Dvesc/8/e98BLkV1vv/ObLl7e+HSO1gARRQULGAXLLEnpmg00UQNkhgTY6KxRJOYxGjK75f+i1ETu0lMNEiVIooK0qRIrxe4dC73crl9/887/A8Zltmd2dmZLfd+53l4UPac73znPWfO7nzvV6699sjFm8xmxPZVc5CNUvOSJKCRmrqajfXmscooS/ZVjYunh5JHb3CnoafqQqZnhdlIzznc6qfW+tFHHxnrYm5/c4tX1Cn2QnKzHrs9UnPwC4l/Yn9wmseb109MWZ8htqkLy0wMkA0mCx3P6G3+IafOcyK93Twf5gueX+okSvLy8o6axipXHDuYUwoxSkYx6bEphNw+b4lIidgvZ/Nl6vY82p0J+VwQEATSjwBzlfJeZeMLJUmB2Ny1TrSKHpiPaO3hQsW51tqCZfiktRJrD+UWqZEszqXBfIzeuQHh5kPJDvWvv6bj3b7jcADWxTz9mLhrJIJ+Yf/rDKSDGPjj/h+jdOF0P2CylBnoXYySL84FotlTp+NAoAsmHLoGaw6072LDn9eLMGH1PIR3rEzbfns60cX3AVf9NGmRfF9jKlmmvWRjejtGfaejOSEG1G94K33Mv52tiAFzsWJzatxUiAEa4xmJTJJfNWUMpw5W77Cx7yF0uKIRh+NouKP3f2yjBykd99hUNIV6r6SHdOw8ZgOO1TuXFdZKHucwO/OZdaExiHYLZbtw8m6T6OxY2QnYP9F7Oj+3Mua5eQ81G9PiGbLU+6j5/dZPO0IqxIAyoNPuRA97lZ3AvAf0OKfTm9kmYIe33fMfz86QDDGgjOxMr20mLczEmZUxMp5u5tRATiKQVH8auOPZk9T5V5E2NMbzXKxfv97S0ZS6WenhFm81H+1j8Z7RWDzU3sSzi8SzQyVrp7N6Tsy6xHMW9mp+N/dXvLvErLdXNQac2qXc2pnMd5mV/U6Re1a2QCsbpZvvReKm8HJi67O7V9x8nlFigAqbWUj+6GC4Br3UadCjFzt/fFgV3uUXEEM3nDTF4lkZ89UlwTQ1ThrDqkhYWMlSX6pOPcvN8/GHCX/cMLSPPyzJ1NI7Q+UFVPM6udSSOYxO5MXikujHpxN5Vvolqv9g/mKg94P5zMReiE7mT7TP1I268ALmFxUNUdwD7ktsTQArOU7mt2Lu1XlOxBDasbJmfdw8H24veDWvOaVQvNoYbp83J2faKmLAyX44ke3kbpA+goAg4A8CKhKO9zEbQ7sZsu6qtR5EW/VLroZm06A9oX54tzaaTSp5rkuXUCHOqVrmudxUBB7oPAjvFqavwGgkoGNY4eH0C362dBADLy++Adi7y89lHCW79FtdoOdlV077u9vuwry9OZJSx+VO/alBw2kLDhO4Ods0DXh0M1DW09USSA688847xlh6OjK1UCKnIleTxAzymxjgdCpFA1MeKK94vrvT0M1aX+pd1W49iRyu1PsgDZ1WBslYQ5NKocR3K7tm9ra1M3yqeayMRImIAdY5inWaU3rxTNCBUBnJacRyip1TOwHnsjsLVu+Tbt5D1V4xHVM850rlmU6Pa0UCpcuOEO/9Lt6/KzuO3Tni52abgB3eZnnJ2BmSIQY4h/LyZ8Fw2qIYGaM84WlbsspOwXF8hllEnbYPGs2ZppPptZnKONZDPR426nmiI288gk6df2VcZWQGnSIZYRUvKsHKPpQM3mZ91V2RaL7Y9dnZXtzYoazOn93zp6KY+KwlqjHg1u6h9i+Z+4vnyw4fr4iBeLbVWPlu7UzxSFZ1HtQ6rQz2bokBRhfyO5XPHZ0J+I7LVENMGeXGluzk3rLrk1XEgFJWhSsSmNj85KpPIq+H2EUnIgZi8+PZAZaIGLB7OKxk05jKEDsyvFZFV9SYRPPGyk3G0GlnkLfSOdGF7ESen8SAk/lj10SjE7/8+LDzx2685oQYcDK/ukBGjBhxJLIknie+WZdkzpeb54Nz2c1hpyeL8DCvIIkB5gNknjxzc/u8OTnTVsSAk/1wItvuXpDPBQFBwB8E6AXI1EFMIcSczYwSsIrEcjp7tOYDROuyy9jsVPfYfi2hSixpKkVVY/Z4RLtdS7xxvUNFOL1qqddiU5I3r+9Y7Nb+6+GakjAHg9NRZ8BvYuCM8GZ8e/ItDlbrTZfQoAoUXevM4cebGe2l/ED/Oqbs3GzfMUd7XKoX4nublqNw88IcXUGM2uffDVz3S9drYQQ0DY38jck82yQH3ES4OVXAiWHHSpbV73qriAE1lu+AEyZMMP6XY0l8ODVuKxmJ3jUSza3mVOlAmDbd2zmCAAAgAElEQVQoNrd5IrysiIFYhzM1Pp5Rlp8nIgbM73axusSO4+d22CVrJ4inn1kXK/zt3u84Pnack3csK6NZuuwIyRIDan1OnrlkiAG3doZkiQGr6BmVipnprBVZoNZHoyTtT6ydQJubVUuWGIj3PFmdS/6up80g0RgviYF42ScS7bedXcTNM2F1Lu2ePzWGpE0iYsDJM2k1v5Vtyu7+Mtd3dGq4j3c/xXtW7fCPxc2tnckOt3jpqrmeZIgBErx0gmdGDeXsZnX+hBgwoWJOS8KCI1YV0e0eICuQrTbd7iDEuyysxtkd3lhZsR7WrCLPFDrdunUzCo506tTJ8MhgLQa/IgbcrD9dTL8ZL6ephNysRxFRJGZY7Io/6pguirlBWUSMYYPMbeeEGHDC1K5du9YoyMPIE5Xrz44ptvpBluiLzM3z4WSORHJV8S8W/+YFz+LJXBfPs2pu9odjnRjvJWLAyU9Z6SMI5A4C/AH8yiuvGAr37dvXIAX4t+vWWne4tkA7a9XBAfiwrrWdreq/yxkYLMQpW7OHzDnY6XjMLh6SNrxPKCxGuc91BvwmBu4JTMSoaU+mDbPS+zpBD6QvbZHdwn4dGo+Xt2dZQW07pZP4/KnmEM6dd/iublftB+uBin6ul0TDF6MH+A7DRkN2KsR2IkWUUZDvaLF55RONS5YYoCc/HX8Y3a9yltMT2U3EgJXxwy0xkMi4aLV+OyOhW2LAicetWrfdu40bOwHXaudR7XXEAD2/rWoOUhcVMcBCmuqdN112BLfEQLJGOTu83doZkiUGiLfKL8/94PPJgrqx6YXYjzUBVUFx2tpOP/10g+RjDn2+v7OpmiJO0u6o50kVP4/NxU95KmJA4evEgz/XiAEndqBcjxgwPx92ts90Rwy4tTPZjfOCGDDbtxkBQhsjbY6sMcuC4CThmLKIz2yyd5DrHykxA7MyYoA6mr8MzbkMlf52ufCsALLadCc5yJ3KsvtiiJWjWNxzzjkHjz/++FEGVPaloZo5Eel1oogBJ/qqAjS89O1qDKjL6fXXX0+6xoCVodytfnYPpFNiINn1mPtzD1gfIjZ1lcqJ54QYULnNOCZeDQj1xZhMjQFzgR4necfcPB88c24ueI4jjnxJeO2114yaHfTyJZ6xBVycnA+r583ux7NZ92RrDCTzvHh18YocQUAQSIwA6/7Qq4KNReeZ89VcyM8NftGa9xGtW+5maNaPaQp1w/yGQuxubp/RA0MCEZy47ZOs2YdFfS7Gdr0wLfp0i0TQ1+c6A34TA7+v+SnKF6QnrU94RBcUjk3PXE4OwF/zvoLfb01fCiUnOnnV53S9AD/ethEV6971SmR2yTnv68D1v05JJ/5+Jzmgvs9Gjhxp1L3zoymjoFXxz3jzJUsMUI45pRB/5zNNyauvvpp0KiEviAEnecqt1u4XMRAvlYo517vKsW73buPGTsC12tkj3NQYsHoPNXvnxnvnVbnTrXLy+21HSJYYULUizUVEnTynifBOxc7ghhhQRaTPPfdcowYnnzG22ILE6gzcfPPNRj0FRvqbm0p7XFlZ6Sgfv3qeWGMwHkmk7CnKjuHk2VXroZOhSi1md77j7ZmdrclqnJ1dxE2Ofyu7g12NAWUTpH00UcSAEzuL1fx2qaCs7i+z7cXqLjfXajHbZqz2z6uIASfrt9pnu7PhBTGgasCuWbPGMP4zLa45xaDZhijEgMUuEbjx48eD+bRYcPe22247AqC6KDjs97//PQYPHnyUBFU5nhehKrYSb9PVDyn+UKNxs7i4+ChZ/MHDfIC87FR+NitZ5oc2tqK4VbXzRJeNyqnMH1xs5ryNTquNs3AzK83HricWanVRW1WEV4VyrYoGxTOUu9HP7oF0Sgxwbcmshzn1GBJrLlZkxof/fu+994I1KJwQAxyrMLvxxhsN7whz4Wxe6Pw3po8yy1PnmYWOYs8OZapnYffu3XHzOJr1dvN82F3w/DxexACNeDw/XPP3vvc9IySRuDFMKjalkJvnze7Hs1n32DoNbs6jkx+C0kcQEAS8R4AGB6YOogcaiQBGCfDHU8qtnUYLHIWLFsSWQF8srGuf5MBpCKLfjjUpHwUvBBwq74+ZpYe96vxukUAAwwo7+TqN38TAy0s/D+yq9nUNSnjZ/SXQMDstc9lN8mbkRjxeVWfXLSc//0FbPq5Y8DrQVJ+T+jtW+tGNQHkfx93jdeTvYTrt8OW/R48eRq55K6/aVCYyG+xZkJfv0Ez3EK8xwveHP/whJk6caET4MqKBzc5rn32WLFmC22+//ag0uMnWGPCCGDAbrGOdkdS66bXOXOaMBud7Mb2a/SIGaLOg7YFYmo0+xJrv0vxto/Lx273buLUT2BlOreS6eQ81EwNW77yMYnnwwQcxefLkowri2unn5r3Nyo6QLDGgDKaLFi2yTIdL28yLL75ovO8+8sgjhuGde5xKaqREdgY3xEBTU5Nhy+Lz+ZnPfMZ4vnkP8Nkwn8dEGQBoQ6MR/oknnki6xgDPv5U9SdnSlNMqPaTNz67VGLMexFoVhLY7P/HuO7PhNfYZdWP45jxWz5Kb86uKC/O9h3exOe2c2SYYm9rJq/nNKdmc3l9cv3J2pQ2VjqFmgkndedyvdBED1MmNncnODukFMWD3nWO2ewsxYPEU80FgZXVevnwQzAbT2EuLKXcYpsYHipcO86XRQEyDAnMRkvGMt+nmS5kFDWnQZLoC5oHiFyXzQDH3PA2evFxZbMNKFi846si6CIxy4AXWr18/MFyExlGyQ2ZjMAtMkOw4/vjjDeJj2LBhhmx6W//lL38xfjhwLJv5x5a6XOfOnQt6hfCy549LEhfUkxc5DbN8sBlGZtfUQd22bRseeugho6gjczmziM3DDz9s5HYm+aLCX+0uZDf62T2QyRADyayHhnruEz1d6M3wla98xfjByC8P4kssiQObU2LA/MOcufOYNoghrjxnjOAg0xsrz0xkMcUQcVehfKx/QD1mz55tyOI55P4kam6ej3hfcOZ5rH5IqBRCsV9m1JcvDbEphdw8b3Y/ns26E3OGRyqM3JxHu2dGPhcEBAHvEeCLDEkBfpf26tXLIAWY0s2LFq35ENG67MpV78W6rGTUh3ri/fow6lrb/JoiY3LPbI2i++6NGZvfPPGy3hdgc6AkLbqcVtIJYQR8m8tPYuC00FZ8d8pNvuluFhwZ0x35o99Ky1x2k7wbuQrfqdLsuuXc5331PPzv7l3o/kn2pGryFcQL7gGufcqTKWgUZvQA/2Z0Mg13TCXgZaNx4Z577gGNm4y247sLvYfLy8uNOfl7euXKlWCk+N///nfjfZGpbBnly/dQNifEgPkdXemfCWKAc5sNKnwHoBGR78V8F+I7K9+hYo1TdkYat6mEaBjl7xcaOumgx3eRpUuXglECse9xdu82bu0Edu/pVsZEN++hsfm8Y995iSFtGbGOl3b6uXlv84IYMBtg1R7SnkMHPzp4ktijjYfEntlrO9F6UrEzqDNIQz/tPSqjgR1+ykGRtgc2q9Riynh60UUXGXa2/v37G315N3Fe3g1sydYY4PmncZh3EMki/jdTBtFoTBtVLHmnSDsWPSZ5x1oItMMQb+pIGxxTHdGOpu4nu/Unuk+ZHprz0GmW61a1EGfOnGmQWCUlJQk98mNlWz1Lbs6v2YbIPbn//vuN9DIkekjc8g6jA7ITYsDN/GZiwOn9RSwUocj9o+3q+uuvN+48/jtJWKaEpd0nncSAGzuTnR3SC2LATDwSK2Yp4d3CO4LPBiNpVNpBIQbiPMVmIysvCz60yvuBP2b4Q4be11aNDw8vcPWjK9GmM2SK5AJ/SFk1fqlxE5n33/yjKdbTnPo+9thjRy5UsyzmbuMFRyKAzZwuKXZOXoL8UcEfE7wYeamPHTv2SDc+aDQQ8wKObbyE+Rl/DDpJvcAvQh5IkhNWBZCJCw3SSpaTCzlZ/eweyGSIgWTXY879F4slfxBcfvnlxgXNLw8nERjqR6r6YW6WycuWlyYf/liiIdHZoYzYM2j3IpHs80F5diFzscSAOYVQLBFl/pEZ+0Mg2efN7sczdVcht4pMM3sXJHse7bCVzwUBQcBbBGgsoecJG8nRK6+8MqGnY1Kztx1C2/YXAUSTGpbLnaN6PtZrPbHsYHMuL+MY3XVNx5hD9aio2Z7xdTWW9sbb5cPToscJRcUo1/0reOwnMXB3cDLOmvqztOBU9mA+tNa5aZkr0STL80ZjfHU3NLW2r+fvHhTicx9PhV67I+MYp00BTQd+tBUo7urJlEx1wO87VXiQ6WSZKs/LRkcvGqKVcS+ebL5rMpUInaLU+y37OiEG2I/GO76rcj1smSIG+N5Hwx7f1azeY6kb30Posa+iuP0iBmjUZO5oOifGNjo70MjLYtRsdu82bu0Edu/p8d71kn0PVeeEhsgLLrjAqDOh3sHU2vnuTKOwMjzz3+30Y59k39u8IAbUntDJk+/7Vo3v8TQo0z6gPPDt1uPWzhBbDJkZB/huazcfHUyZiprzUk8VJWNej7nGQOw6WW/x7rvvNsjD5cuXO8pUoJ4nGtx5/unYG9us7Bh2Nhs3eCe6S2mb4DmlfTD2rNJ+xn+ng6zaWzu7SLzPkz2/1Jl7Qjunuk/N6+D9xXuddr9EqYTUmGTnN9eIcHp/cS7iSadX2mNjG8ksZnShTTKdxAD1SNbOZGeH9IIYiK0xYIUXbcQ8A2Yblpe/DexkZW2NAbPizMvIdC/8goxNS0ImjZ/Ty5DMOo2hPNA0KjBM0+qHTry0MTwU/FFDZo6XKS8IGigo55JLLjnKSzvRAaKe/DFGL3QSDbxgqc+tt956lD5cI/syLI252ekZzguQlzhZVoY80mDPw8ECMPRoZ0SBavwCJ2nw5ptvHhk7ZswYYx4+iOaQMbuDwMNK1pYFaqZMmWI86Fw7CQH+aDXn3bf7QnKjn90DmQwxwPmTWQ/7EntetCz0zDPE6JPPfe5zRsQFowcYksuiwbz8yOA6aWp/eA74JX3++ecb55g/BPmlYxWBwPM8bdo0Y1+JM1u8M+hEh2SeD8qz+wKMJQZiUwjFRjKoMDKerdhnN5nnze7Hs/py4j3AeXhebrjhBiOEUoW1efm8OMFe+ggCgoA9Arxv+dyuX7/e+M7iizO/x7xs0QMfIVp7OPKro7XaUB+8U6ehpR1xIvmBPIzZvwOF9fsyvp2rep2LdcFy3/XoHslHn/DRaS69nNRPYuB3tU+gYv4kL9W1lJU/rgciwyf6Po/dBNtCg3DX/jNRfSjz59NOV6efRzQdz9YcwsClmcfXqc6e9hv7APCpH3kqku+u9EDmOwij1PmuWVFR4dkclMvvVb7T0VOd0c80hPE9k45qfL/hdy0j6mObU2KA45THL732M0UMKP0Z4c73b3pM872OxAff52igYtS7+V3WL2KAXtp8V2LUOckB2gGIN99JaBg1p5d18m7jxk5g956e6F0vmfdQ87s7jekkCH7zm98Y9ph4a+Ze2emn9jOZ9zaviAHOzYwR3De+i8+ZM8cgm2jLoSc3bSzmNC9O1uPWzqDyyb/yyiuGDrQFKafDeHYE6mNO0aPIBKuLhfgyQwXtSHweuEY6L/KcMiqC55dOo08++aRxPyVq5ueJGTJoR6NNiTjyGSQBGWtLM8ujvYC6MHWz0sUt3naXKPeXkQMkL3hW6fhKGw0jXmhDNNvP7OwiiT5P5vwqnWNtiHyOSNyeddZZhh0w1obp1fzm/XN6fymd1Z3BbC3Ec9CgQcady3PENGIkZNNNDFC3ZOxMdnZIL4gBdbfwu5/2RGXn4/Nx0003GfZW3qHMTkPbVWxdELtz7cXnGSEGvFDcjQy7TXcjM94YfglwQ/mwxBr0vZxHZAkCgoAgIAgIArmIAF/cSQrwe5IvIQy7VxF1nq0n2oK26heBtibPROaaoLZACVa1dcHqQ+3He7ksVIAx1WsQbMnsvjYXd8e0TiN9PxL5gQBO8bHOgJ/EwEvLb4S2Y5vvGJU/HACaP/J9nkQT1OtlmND4WXxSk556CulY7Je0Qty+6n2Edq1Nx3TZOUekBPjRNiBc4Kl+NNzTO5RGP9YY++xnP3skjainE4kwQcAHBNJpV/FBfRHpIQJ2RJuHU3VIUSQZGAWiUkV7XZ+mQ4Iqiz4GASEGfDoULLhDL3NGH6h6A+YwOp+mFbGCgCAgCAgCgkDWI0AvkhkzZhh6Dh8+3IgUMBet8moB0bqPEa2Z55W4nJazL9QP79S2n9CBrqFCnF21LON7sr7nOVgZOtbr1mvFhpd0QsinOgN+EQNDw9X4/uTEnoZe4FRwdS/kDXnTC1Epyfg2JmDu7i0pycimwX+pj2LootezSaXM6XL1E8BF93o+Pz1ESQ589NFhUoueq0xhKk0QyHYEhBjI9h1Kn35CDKSGtYqisSriS8mqbuOll156TJHf1GaW0YLAfxHoEMQAQ6rYmJeL4SzdunUzqq2b0wz5cSgYNcAQNM7JFDJMCSRNEBAEBAFBQBDoqAgwlQGjBFavXm1AQAMIDSF+tbbqV4DWWr/E55zc1mAFlrZUYFND+4ge6BMqwoiqzBaVbi3sjCmdz/b9LJxYVIIyPeLLPH4RA3cFp2HM1GNzz3q9iPJHWoCmzJ6DHwUmYOKO9kEKXKUX4t71HyN/6xKvtyp35VX0A36w3jf9WWNH5ZZmKlmm7mC+bmmCQLYiIMRAtu5M+vUSYiA1zDdv3mykkFHF43n/s14J01kzPQ9z+NOOaU7Jk9qMMloQOBaBDkEMLFy40PiBpYqM8MFjsSSGbfrRFOtH2czXxlz1zK3mhzekH/qLTEFAEBAEBAFBwGsEVq5caZAC9JBkGCyjBJzWbHGjS7R+DaL7ZrsZ2u7H7AwNwPu1h50mcr0dHyzAyVuXZ3QZm3uMwrJwN1916BHJR2+f6gz4RQz8pu4pVM47XJjUr1b42d4ID3jDL/GO5P42/DU8v83/dEmOlEmx0/82BXHm/FdTlNJOh9/4DDDqFt8WR8Kc5ADzDOfn5xvvj6wZJ00QyEYEhBjIxl3JjE5CDKSGu11hWkqPLaCe2owyWhA4FoEOQQywgO+99x4O/2T+Rubo8jtaQA6bICAICAKCgCAgCBxGYPr06Zg6darx38OGDTNIAXrD+Nnadr0BNO30c4qclt0c6oIFjcXY0dSS0+ug8ifrERy//ZOMraMtvxyTu57r6/wFgQCG+lRnwC9i4KVPboa23V8v+vJH6oCmNb5in0j4i5Hb8L9VuzM2v1cTn6MX4NGqdSjd8L5XItufnH6jgG/5i8+BAwcMcoDFgtlYsJN/pAkC2YaAEAPZtiOZ00eIgdSxJznAYu4swqyKXrNYPAsP0345atSoowqopz6jSBAEjkagQxADsumCgCAgCAgCgoAgkH4EGhoajCgBhsCyMT/mhRde6Lsi0catiO6e5Ps8uT+Bjm3B/phfl/vkwIhoAH12Zq5A6rYep2NxuKevR2J4cSeEtIDnc/hBDAwO7cAjUz7nua5mgUU390aoZ+aiBSZFPofHqg75usZ0CP9xawRj578GtLaPFGO+YnbXVODEi32dgsJZg4e1eNiGDBliRA9EIv6kEvN9MTKBICAICAKCgCAgCGQ1AmknBqZNm5bVgIhygoAgIAgIAoKAIOANAh9++CHoAVlZWWlECdDAkY4W3TsD0UP+5YNOxxrSOUdDqAc+OBRBTUtupxc6u6UVXfdsTid0R+aK5hVjUnd/Sa9BhSUoDXhvHPSDGPha8G2cN/VHvu5F+SO7gSZ/IxLiLeCDyOW4p8qflKS+gmYSfoKeh1/urEaXVTPTNWXuz3PaZ4Avv5KWddB7lNEDu3btQklJieExKk0QEAQEAUFAEBAE2j8C6Y4WTDsxwNz+0gQBQUAQEAQEAUGgYyAwdOhQXHHFFaioqEjPglsOoG2H5MhOGmw9Dxu13lhyMHe9hoN6AGMO1qLswI6kl+/FgB3dTsOCSB8vRFnK8KvOgB/EwP8c/BW6fPhv37Ao/movBCvf9E1+IsGrwmdi/M6+qG9pyMj8Xkz63WgBrl/yFrSDe70Q17FkPLQa6HxcWtbMdC0kB5YuzWxx7bQsViYRBAQBQUAQEAQEAQOBJ554Iq1IpJ0YkIiBtO6vTCYICAKCgCAgCGQUgXR7PEQPzEe0dklG15zLk9eFemFOXQhN0bacXEZhMA9j9m5D/qEDadc/GopgWs+xaIHmy9yFwSBOLvCeYPODGHhp1Zehbd3oCw5afhBl924AWtKf239HaCDuOnAeth7c48va/BZargXwf/vr0HeZpFpzjfUl3wWu/Inr4W4GyvuzG9RkjCAgCAgCgoAgkJsIpPv9Oe3EQG5ui2gtCAgCgoAgIAgIArmAQNv2F4C23M/7nUmso4EirG7rjpWHmjKphuu5K0IFGLN9FfTW9NdO2NN1KD7MH+Bad7uBI4orEdR0u25Jfe41MXB8cDd+OPUzSemQTOfiu3ogWDIxmSGe9G3SCjCh+RYs3b/NE3npFnKHVogvrXgHwb2b0j11+5qvqAvweHX7WpOsRhAQBAQBQUAQEAQ6LAJCDHTYrZeFCwKCgCAgCAgC7QuBaP0aRPfNbl+LyuBqakJ9Mas2gwqkMHX3UBHOrMpA+g09iFl9xqEewRS0jz90UFEJSnVv6wx4TQzcHpqFC6c86sv6A10KUPLVRUBbvS/yEwn9Libgnd2ZqWmQ6mL/erAVgxf7l9opVf1ybvxNzwIjb845tUVhQUAQEAQEAUFAEBAEYhEQYkDOhCAgCAgCgoAgIAi0CwSiu99CtDE3vXmzdQNag+VY3lKJDQ25Fz3QL1SI06qWpR3a/Z2HYG7h8b7M2zM/H71CxZ7K9poY+PWh/0HX91/3VEclrOSb3RDIT38anJ8GJ+Df1blHCtygF+Hraxcgsn25L/vRYYUefz7w9RkddvmycEFAEBAEBAFBQBBoPwgIMdB+9lJWIggIAoKAICAIdFwEmvegbac/xsiOC+p/V7471B/v1eZe3YETAwUYsi39RtH3+16KfVqe50enKBjESR7XGfCaGHhxzVegb1nn+dqDA0pR/NlZnsu1E/jH8J14dtt2u25Z9/nvG3Wc/tHfs06vdqPQfQuBXqe2m+XIQgQBQUAQEAQEAUGgYyKQUWKgqqoKixcvxp49e9DW1oZQKITevXtj+PDhKC5O3huqpqYG8+fPR3V1NZqbm6HrOkpKSnDaaaehX79+x+xwa2srFi5ciFWrVhn9I5EITjnlFAwePNgYG9sWLVqEjz/+GKNGjcKgQYM65omRVQsCgoAgIAgIAlmIQLTmQ0TrMpA6Jgux8Eul5lBnLGkswdam9OfuT2VNp2h5GFi9MhURSY+trTwBc4oGJz3OyYDTSyoRgHd1BrwkBvqF9uGnU65zsoyk+5Te2xl6aGrS41IZ8GrkS/hl1b5URKR97EV6Ib6/eSWKN81P+9wdasIL7gGufapDLVkWKwgIAoKAICAIZCMCDQ0Nhq123bp14H9rmobS0lKcfPLJGDhwoKV9N9E6aJ9euXIlli9fjoMHDyIajSIvLw+9evXCyJEjDdtxbNu9ezfeffdd7N+/35i/a9euOOussww9YltdXR0mTZqEcDiMSy+91JCdyZYxYoAGfIJMgGMbwTn//PPRs2dPx9hs3boVs2bNQlPTsaHu3JSTTjoJZ5xxxlHylA408vMz/j8336ovN3fKlCkoKirC2LFjDRJDmiAgCAgCgoAgIAhkBwJt258H2hqyQ5l2rsX24ADMq2vNqVWe0aaj1y7vvdgTgfBRn7HYqed7jtPgolKU6N69QHhJDNwamoOxUx72fM2hoZUo+tQ0z+UmEjgt/zN4eEtupdB6oiUPF3z4Ulpx6rCTFVYCP9nZYZcvCxcEBAFBQBAQBLIBgX379mH69OmgsT220RZM53PalwOBgCN16UBO2/KWLVss7dW0CV988cUoLy8/Io9O6rQXs1100UXG32+//bbx97hx444hBz788EPD9jx69GiDuMh0ywgxQCP+jBkzjCiBE088EaeeeqrBuHBD586di507d6KsrAyXXXaZJRMTCxq9/SdPngwyND169MCYMWNQUFAAbuiKFStAT38eiAsvvPAI2VBbW2swNNTh8ssvNyILDhw4gLfeestgkzi3OWqBzM/69etx3nnnoW/fvpneN5lfEBAEBAFBQBAQBP4/Aq2b+T2/ENCPdTYQkPxBoDHUDfMaCrC3OXcIgnOaWtBlX/ryxNdXDMSskpM934Be+QXoGSryTK6XxMAvG36L7nO9T19T9r1yaFr6crp/FBmLr1d5T+p4tmkxgobpEfysugqd1rzj1xQdQu7BUDl2FJ2AKD396tagqGlP4nV/6SVg+Gc7BDaySEFAEBAEBAFBINsQoM135syZhhGfNt2zzz7b8NSnAzptwcxQwz50BKcDuJO2du1avPfeewaRwGwxKuKA9mr++65duwyy4YILLjhCNixYsMCIWBgyZIgxho3Gf+rArDQjRow4MjUz5kydOtWwedPp3Clh4UR3t30yQgzQyL5mzRojvQ/BNDflmd/Y2OjYCL99+3aDjaFBn2EYFRUVR8mcNm0amLbIvEmbNm3C7NmzDeZGhW5wThIMJAjMJAKJCsrgATNvvlvQZZwgIAgIAoKAICAIeIdA00cfoG3HdgS6lUEvq4cWyb184N6hkUZJWgib9T5YdDA3UguF9SBG1+5Had2utIG0pPdF2BrwzohPxYuDQQzxsM6Al8TAC+tuR2DTGk/xzTuzKwoumOypzETC1oVHYPzuE3Gg6WDa5kxloofa8nHlojegNdSmIqbDj13Y/Vos6fapo3AYumMSTt+WgOg6+Urg9n93eOwEAEFAEBAEBAFBIBMI7N2717Dh0uH7kksuMWy25qaM8926dXNshGf0AYmG448/3vDoNzfl5M4MMsrBnJMol2IAACAASURBVMQDDf1MaX/OOefghBNOMIasXr3aIBKYCYcEgGoqGsFsc84EduY5M0IMJFq0Ms5zg82gJhqjNocMkVV+JnUYzBuiNokkQiwxEDs3Gaht27YZB61Lly6Z3jOZXxAQBAQBQUAQEAT+PwLRhgY0vj3pKDy0ggIEOoehleyGFqgRrHxGoD7UC+8dDKG+LfuLExcHIxi9ZwsiDceGG/sBU0NZX8wo875AqZd1BrwiBnoFa/Dk1Gs8h7Hs+0XQ2uZ4LtdK4J5gb9xVNw6b0kgeuV1Ydz2E3+3Zh14r0lt3wa2+2Txudadz8V6fWyxVPLPqRQzedTgdgGX74Rag1Hn622zGQXQTBAQBQUAQEATaEwJWdl+79dHITxuzlT2amWcmTpxo1KhVhv14NmyruXfs2GE4nbNWAdMbZUvLOmJAhVUoxseJIV559DNdkFXEAA37GzduNApPqDoDVmSCVcSA6te/f/9j2KJs2UTRQxAQBAQBQUAQ6KgItKxfi5ZP4hcd1juVQq9ogV6wBdAk1ZBf5yQaKMC6aA8sr2/2awrP5FaGCjF663JoFnWuPJvEJGhF7/OxMXBs4bFU5vKyzoBXxMAtofdw2ZQHU1nWMWMjF3RH/plveSoznrA2LYgJLbdj0b6taZkvlUm+jkLcuOxtBGq2pSJGxv5/BP5zwgPYVWid47fi0BZcvfIH8bG65kngwm8JloKAICAICAKCgCCQZQgkylYTT1VlP7aKGFCGfRUxoNLPs74AnckTRQyotEdMRcQIgk6dOmUNWllDDBAkGuFZAJgsDNP+sNqzk6aKQ2zevPmYGgOsC8CIARY0pse/KhBhVU8g9t9Yp4BsEf+dBSOYA0qaICAICAKCgCAgCGQPAk3vzULb/n32CgWDCHQphl5aCy1vh31/6eEKgQOhPphVqyHbKZgeoSKMqopPKLlafJxBTaU9Mb38dC9Fond+AbgGL5pXxMBTjX9Az/de8UKlIzLKHgpDa/nQU5nxhH1fm4AZu9JXg8LNonRNw/MHmnD8x2+6GS5j4iDw3Kl/BImheO2WxbdDj8app9J3JPDtDwRbQUAQEAQEAUFAEMgSBGhTXrp0qZHCPj8//yhbsJ2KKlU9+5lrDFAma+Ly81h7tVU9gdh/U+nsWWdX1SGw0yVdn2cFMaAA46JZJ4DFGYYNG2b8t9PGUI73338fGzZsMPJLqcYoAtYRYEHiysrKo8SRhFi+fDkGDRpkRBLw/1kZmkUp+P/r1q0DGSZ+nm0b5xQX6ScICAKCgCAgCLRXBKK1NWh8J/mCpFpxIQKVQWhFO6EF0pNSpr3ugdW62oKl+KS1M9Yeyu7ogf6hQpxatSwtW7Om1xisCR5dAyuViUtCIQzOL09FxJGxXhEDL2z4GgIbVnqiE4XkX94TkWH/8UxeIkFPBu/CP6qr0jKX20lu0ovwtVUfILxztVsRMi4OAv8a9Cj25fey/LSkcSeuX3F/Yuy+uxjoeYrgKwgIAoKAICAICAIZRECl+jl06JChBR3DzzvvvCMO4k5Vo9M66wMcPHh0valgMGjYh4cPH35U0eCamhowaoDtoosuMv5mHVw2Opkrp/O6urqsdDrPCmKAgDEdEA36NPCz9e3b1wjDoKe/k8bx3DhuCCtQmxvDPLhxZHXMjfOxcjTJgaamJkQiEYOQYD+VVoj/ftlllxks08KFC7Fq1SpDR3NfJ/pJH0FAEBAEBAFBQBDwFoGW1Z+gZU1qhki9cykC5c3QmGpImqcI7A31w5za7I4dGBTIx+BtKzxdt5WwluKumNrpTE/n8arOgBfEQLdAHX417UpP11f+MIDmRZ7KtBL2dN7t+PPW7I4i+vMhDcMW/sN3LDrqBB93vRwLelxvufyTqt/CyO022I97ELjisY4Kn6xbEBAEBAFBQBDICgTozT9nzhwwqwzttvybRnk6evfr18+Rjhy3aNEiw/bb0tJy1Bg6njPdPR3PVRoh1WHfvn1GRAFTBbEfCyHTps1+dECnQzyd4E877TTs3r3bcELfv3//MX0dKelxp6wgBsxrYo0BVmlm+h7m9XdSkEGFenDTCTQN+3l5ecYhYDVpbgAZIxUJ4ARDhp0sWLAAI0aMwNChQ41NYwQBiQP+/7x584yDcuqppxp/pAkCgoAgIAgIAoJAehFonD0d0bpaTybVwmHonQuglx2AFtrliUwRArQEO+Hj5nJsacze6IFhWhgDqlf5vl0be56NFaHOns0zpKgUxXpeyvK8IAZuCr+PT01+IGVdlICC63sj74Q3PJMXT9A/Izfj51XZW6D8cr0Q921chsIt/hMkvoOd5RPM7vdVrC8/mrzj+2hkywe4o8kmRVa3wcADy7N8haKeICAICAKCgCDQcRCgPZgGfjqC09OfqeXtatia09Qz2mD06NGoqKgwstkwGoHymK6eZAMjAZidxq7V19dj8uTJRjfWxKVtminr6WzOAsYkH6ZPn27oSJlFRd6kCrXTy/x51hEDVE4V/A0EApbFhGMXmKg4BPuqXE4Ent7/scxOrDyGd0yaNMmIVuDGqY3k/19++eVG9MDevXuNzVVFJwoLC5PBXfoKAoKAICAICAKCQAoIsK4A6wv40fTSYuidNOhF1YB+OBRVWmoI7AgOwAd1cXJ0pybak9EjWzX03L3eE1nxhLQWdMKULqM9m6N3QQF6BFN/efCCGPh505/Q+92XPFtb+SONQJO/kRwzI9fhgarsPZO/bA5h9DxvazZ4tkHtVNC24sGoLhoEQEPxwc2Y2nACNuk9cGrrSnyh2SatFesMsN6ANEFAEBAEBAFBQBDICgRUwV86jFsVE45VUhUXpi3aqkAw5dGoX11dbTil05HcrpFMYKYaRi0wDREz3axevdpIX3/yyScbw1WRZDqdM6Ig3S0riQGm8aFhnowMGZSePXvGxUWl/KGh3lwB2jyAjMxbb71lGPjt5HEcIwwY6kF2aODAgUbBCm4eaxSQwSEZoHQkicAcUt27d0/33sl8goAgIAgIAoJAh0WgZeVytKzzP9e23qUMgfIGaPlbOyzWXi28KdQVCxqKsLP56LBcr+SnKmdMYxMq9/u7z1U9RuLjsDe/GUtDIQzyoM6AF8TA85smILjOG4/pwht7I9zH32iBxZELMb6qBNEsLJM9MlCAH23dgPJ176V6pGV8ighs07vg+dCV2K2VY3TrAlzVPDO+xEu+C1z5kxRnlOGCgCAgCAgCgoAg4CUCtO2yHi3tyjT2J2o02NP2yygBOokzE01sW7ZsmVGf1ok8pgpi7QFGAXBupr2ngznTDjEd0YABAwzxSsfevXvj4osv9nL5jmSlnRhgzn4CwZRBZobErC0LPNCQ39DQYGvI95oYoF5kgMrKyoyNI1OkDod549W8DDF1QjY42g3pJAgIAoKAICAICAKOEPAyjZCTCbVIBHrnCPTSfdCCe50MkT5WCGgBVAX6YUFd9pEDeYEQxtTsQfHBPb7tXVukFJO7ne+Z/DNKOkOHlpK8VImBToF6/HbaFSnpYB5c/kgN0ORf9Mam8CkYv+cU7G30Jg2ZZwsH8FhrPi5b8A+gucFLsSIrBQRW6/3wfPhKNCAPl7XMwQUtH1pL6zoI+L6/US4pLEOGCgKCgCAgCAgC7Q4B5cTNrDAqu0vsIumxv3jxYkeGfK+JAUYCMPUQCyCzjm48O7KVzTmdm5V2YoCLU6ET3bp1O2J8Ny967dq1Rh+m7HGS+mfatGmoqqqKG8rBsBGmG6KnP1kf5oqK11jfgP3Nxn512Fg8QpEFEjGQzmMqcwkCgoAgIAgIAv9FoK1mP5reTeC56TNYelkJ9E5R6EXbAK3J59nap/hDoR54vz6C2tbsSuVSEszHmJ0bEW6u9w347d1HYFFeL0/kn1RchiItnJKsVImBz4fn4erJ301JBzW46Mu9EermX7RATaAbJtRfhbW12VVseICeh1/v2oluK9/2BEcR4i0CiwKD8VLoMPl1Q/NknN66zHqC78wHetunFfBWO5EmCAgCgoAgIAh0TAToeU/HcxYMVsZ3MxL8d37OYr9OUv+otPaMFLCyRTOVEO3PrHN7wgknGFlr4rWdO3cafWlHvuCCCwync+Uoz0gCs74dLmKAoCmAWGThxBNPNIr3Mv8/Qd64caNR2JeGd6fFglUNAVZ+5uaw+DAZo7a2NjBHFCtDOylmrPRiZIC56LE6bFY1BhR5Qf2lCQKCgCAgCAgCgoD/CLSsWYmW1Z/4P5HdDJqGQNdS6GX10CLb7XrL57EI6BGs13ph6cHsKkzcOVSI0VVxDH8e7GI0XIhJPbwJE+6TX4juodTqXKVKDPys+Wn0nfN86sjoGsof3A40+/csfaPtLszfW5W6rh5K+DYKccOSydDrpOi5h7B6LmpOcATeDF5gyL216R8Y1Lbh2DkufRi4/Aeezy0CBQFBQBAQBAQBQcAaATp3b9iwASUlJTj77LMNQ7wqFsyUP5s3b3ZcLNhcQ4DphJjvn/ZhGvWZ0YaRB6tWrXJUzJh6kWiILXocr8YAHeSZVYd28HS3jEQMcJFkREgAEPjYRgM/cy2RfeEGqMbc/ytWrLDM97RgwQIw1xPJAKvG+gDckHgGfFWUYteuXZZFJqjrJ598gmHDhmHo0KGG7gz3GDlyJAYPHpzufZP5BAFBQBAQBASBDosAowUYNZBNTSsoQKBzGFrxHmjB7NItm3Cy0qU21Bvv1AXQEo1mjaq9QkU4o2qpb/rs6noq5uf3TVl+WSiEE1OsM5AqMfC3zd9AaG3qWBXf0RPBCpsCrykg9og+AVN3bklBgrdDixDAXw7Uo//Sid4KFmm+ITA5OAYzgqMQRjO+1vQyerbFRJ70Hg585yPf5hfBgoAgIAgIAoKAIHA0AjTY0zOfUQFWjTZgOn6b68Kynu3EiRPBerSxtWpramowffp0w7ncqtFGTTswCwnHayryoH///kbtWnOj4zn1ZUYbZqqhwzzno9M5M9Rkwuk8Y8QAgaERnowLwzBomCfATPNDw3u/fv2OwTgRMcDO9PhfuHChcSAYMkKCobCw0GBcuGlkjeI1FXXAYsNW4SDUj7LJDlF2QUGBEYoipIBcS4KAICAICAKCQPoQiNYfROPMqemb0MVMeqdS6OUt0AurAM3aYcGF2HY9JBooxqq2blh1KHtSMw0MFuKUrT5FDgTz8HbPS9Co/dcBxu0GjyzubPzmddtSIQZK9Qb8cfplbqc+Mk4vyUPp3SuBFn9ItV+F7sIr27MnUuA2rQhfWfkugrv9q6WQ8qaIAEsE/h4ah3mBoegU3Y87m15BaTSmVsVDq4HOxwl6goAgIAgIAoKAIJAmBGijpfM5nbnr6w+nA6WBncV8R4wYcYyxPRExwLGUt3TpUqxbtw6sgcuiwTTkMx0+vfpLS0vjrkxFHTBdULxU9rRZs/4A+/A3PKMSRo0aZWS+yUTLKDHgZsHcbBrn41WIdiNTxggCgoAgIAgIAoJAbiDQunEdmpd/nBvKBoMIdCmGXlYLLZxdOc2zFcD9ob6YnUU1YYcEIjhxmz9pq/Z2ORkfFAxMeStOKipDke6+zkAqxMBnwgtw/eR7U15Dyde7I1D0VspyrAQ8l/dV/GHrTl9kuxH6bH0UJy163c1QGZMFCESh4bnw1VihH4d+bVtxR9OrCMAUAX/9r4DzvpEFmooKgoAgIAgIAoKAIBAPAVU3lqnomZK+I7ecIwbIqpCxGTduXEfeN1m7ICAICAKCgCDQIRFomj8XbTtzz8iuFRUiUBmEVrwTWqCuQ+6d00W3BiuwrKUCGxuyo/bAaQih347VTtV33k/TMafPpajVQs7HWPTsW1CIbkH3dQZSIQYeb3kWA955LiX9Az2LUXLL+0DU+/1+I3ITflKVHUzTtXoR7lm3CPnbUk+7lBLgMjhlBGq1Qvw1dDU26T1wcusa3Nz87//KHHwp8DV/SK6UFRcBgoAgIAgIAoKAIGAgsHfvXiOFDzPG0GO/I7ecIgb27NmDt99+20gNlImCDB35oMjaBQFBQBAQBASBjCPQ2oqGyW9kXI1UFdA7lyJQ3gytIHvynae6Jj/G7wr1x9za7EjFdGZrFN13b/R8mTWVg/FeUWpeSuXhME6IlLnWLRVi4K9V9yC8erHruTmw9FtdoedNTkmG1eA5katwX5X7FEteKvSbpiBGzX/VS5EiK8MIbNc646/hq7FHK8NZrYtxbfP0/2r0ZB0QLsiwhjK9ICAICAKCgCAgCFghwNq0rBvLtPaXXXZZRvL6Z9PO5BQxwDRC3Lhzzz33qKLE2QSo6CIICAKCgCAgCAgC/iDQtmM7mj76wB/hGZCqhcPQOxdALzsALbQrAxpk/5TNoS5Y1FiC7U3ee5Mns3pd0zHmUD0qarYnM8xR3w/7jsMeLeKob7xOI0s6Q4M7I7hbYiBfa8Yzb49NSe/QieUoum5GSjKsBi/LOxfjt3dGc1uL57KTEXhuoACPbFmDkg0fJjNM+uYIAqv1fng+fBUaEMbYlvdwccv7hzX/yj+BU67JkVWImoKAICAICAKCQMdCgGmEZsyYYdSN7ejRAtz5nCIGOtZRldUKAoKAICAICAKCgBmB5mVL0LqpfRbr1EuKoVdq0IuqAf2QbPxRCGjYFhyA+XWZNfLmB8IYs38nCuv3ebo/dZ2OxzvFQ1KSeXJRGQpd1hlwSwxcl7cIN0z6Vkp6l97XCXrA5GmdkrTDg7eGBmP8/pHYecifQsZOVfxJSwQXz3sFiJryzzsdLP1yBoGFgSF4OXS5oe91zdNwZusSYPTXgBt+mzNrEEUFAUFAEBAEBAFBoOMiIMRAx917WbkgIAgIAoKAIJBTCDTOmobowfafn1/vUoZAeQO0/K05tT9+K9sQ6o55hwqwryVzBEFZqACjq9ci1NLo6XIX9rkY1br7OgH9CgrR1WWdAbfEwI9a/4rjZj/jGofw8M4oHDfV9XirgQcDFZhw6DNYeaDaU7nJCBuiR/Dkjm3ovHpWMsOkbw4jMCd4Ot4Mnm+s4Jbmf+GkCg14aFUOr0hUFwQEAUFAEBAEBIGOgoAQAx1lp2WdgoAgIAgIAoJADiNAQoDEQEdqWiQCvXMEeuk+aMG9HWnp8deqh7FR64MlBzOXWqhrqBBnVy3zdD8OlffHzNJTXMusCIdxvMs6A26Jgee23Yu8lQtc61x2fwk0zHY93mrgt6J34f09VZ7KTEbY/dECXLt4IjSPo0qS0UH6ZgaBScExmBkchQBacWfTK+j7wNtAlxMzo4zMKggIAoKAICAICAKCgEMEhBhwCJR0EwQEAUFAEBAEBIHMIdC6eQOal6ZW5DRz2qc+s15WAr1TFHrRNkBrSl1gjks4GOqFdw8G0dAWzchK+oSKMKJqqadzL+t9ATYHSlzJZHWBM0q6uKoy4IYYCGmt+NuscUCruzQ5kdHdkD9mkqu1xhv0w8AEvLUjMwW9K7Ug/rTvAHov976IsqcgiTBfEXgtNA7zA0NRFq3FHRcPRqdx3/B1PrPwaDSK9evXY8qUKZg9ezYWL16Muro69OrVC0OGDMFFF12EK664AuXl5cfotG/fPkyYMAE7d+7EH/7wBwwcODBteufKRA0NDfjBD36Av/3tb/jXv/6FM844I1dUd6Rne1+fIxBypJOXz+v8+fNxzTXX4Itf/KJxviOR1OodeQHh+++/j4cffhhPPvkkhg0bZoj81a9+hZ///OdZ+ey1tLTgxRdfxM9+9jOceOKJuPXWW3HxxRdj7ty5+MlPfpLxOzVdz/a6detw5513YsSIEXHPErH64x//iMcff9zY10996lP40Y9+hM6dO+Of//wnvv71r+M73/kOvvnNb3pxlERGEggIMZAEWNJVEBAEBAFBQBAQBDKDQPPC+WjdnjlP4Mys2mJWTUOgayn0skPQItuyRq1MKBINFGFNtBs+qc9M9MDxwQKcvHW5Z0tvLOuDt8tOcy1vaHEZCrRw0uPdEANXhT/GFybfnfRcakDZg/nQWue6Hh878Dfh8XhhW2ZSb31NK8Ity2cisC8zpIRnIIogTxB4NnwtVugD0TvShNu//zPk5eV5IjeREBr0aZR6+eWXE85Fg//999+PSy+9FJr232LlXhoafV9shiZIl3EtQ8tDe19fpnD1Y14vn9dsIwZ27dqF7373uzjttNMwfvx4BAIBA8JsJgbeffdd3HbbbQYRG9suuOAC/M///A8qKir8OAqOZKbr2bYjBmJJgU9/+tMGAdSpUydjHUIMONpO3zoJMeAbtCJYEBAEBAFBQBAQBLxCoHH6W4g2epvX3SvdMiVHKyiA3jkEvXgvtGBmC61mCgPOWxPqi1m1mdHgZD2C47d/4tnkq3qfi3WBYz16nUzgts6AG2LgsbbnccKsp52odUyf/LE9EBkx0dVYq0Ev5N2G32zd7Zm8ZAQ9X9eCE5e8kcwQ6dvOETioFeCZ0LXYrHfH4MGD8eUvf9nXFStDGiMFTj31VHzlK1/Bueeea0QG6LqO5uZmrF27Fi+88AJee+01Q5c//elPOO+8847o5aWh0dfFZlB4uoxrmVpie19fpnD1Y14vn9dsIgZaW1uNu4l32f/+7/+id+/eR+DLZmLg//7v/zBp0iT89re/NYiMV1991fhTXFyMH/7whxg+fLgfx8CxzHQ924mIAZIC/P5hVAoJlBtvvBEPPPAAysrKHK9DOvqLgBAD/uIr0gUBQUAQEAQEAUEgRQSiB2rQOGdGilLa93C9Uyn08hbohVWA1ta+F2uxurZgGVa0VmLdofRHDwyPBtB351pPMG8u6YFpFe5SVLitM+CGGHi2+j5EVsx3teayh4PQmt2NjZ3wrcjn8cOqeld6pDLoc3oRJqyZj7xq70ihVPSRsdmFQLVWiefC12CPVoaRI0eCnpF+NBp8mIbhmWeewc0334zvf//7KCoqspyKqYaYAud73/sexowZg6eeegqlpaVGXy8NjX6sMxtkpsu4lqm1tvf1ZQpXP+b18nnNJmLgk08+wde+9jV84QtfwFe/+tWjopqymRjwY4+9lJmuZzseMWD+7iEpQPKaUSEFBQVeLlNkpYiAEAMpAijDBQFBQBAQBAQBQcBfBFo3rkfz8iX+TtJepAeCCHQtgl5WBy28o72syvE69oT6493a9BMjZ7W0odueTY71TNRxXc9zsCpUmbQsXdNwRnHnpMe5IQZenjMOaE6+1kXBVb2Qd9KbSetoNeD9yBX4VlXQE1nJCPljg47hC/6ezBDp2wERWKv3wXMFn0VjSxQXXnihkb7H6/bBBx8YhrShQ4ca+bi7dOmScIr6+nqDPJg1axaee+45nHLK4YLniQyNbW1t4Dzsz5QZ+/fvx1lnnYWrrrrKIDxijTvmdBC33367kXv7r3/9K2g0Gj16NL7xjW/g7LPPBo1F7733Hn7zm98YcpnmiOQGjYJWBiPqSGJj4sSJYA5y1k4gwcF83ozMsEqNRI9j5qz+9a9/jX//+9/o168f7rnnHowaNSphTQVl4CKe1I/RF3bGtT179uCll17Cm2++iWXLliXUT21SU1OTgQFTQBEDetWydsHnP/95XHLJJQiHj04Nx8/Zj3UO+DeNbIn2gvNwz//+978bHsyLFi0ycL7hhhtw0003HeWta7c+L/FXzwLXP23aNAM3GqjZvF4/zy/XzTnmzJmDqqoqW8ziPUTms809evbZZ43zyPPC1Def/exn8ZnPfMYyT7+b8xG7d5yDRlXu+be+9a1jaoLYpWJRxnV641933XXGMhMRA9xzrm/y5MlGP543nh8+P4yEin3u1Px8Trle1gSorq7G5ZdfbniHW9U3UVgzWuAXv/iFMR9z0DNXv7mlQgxs3brVeAbeeust49nkGlhzhXeHOSpBzbdjxw7jmfzHP/5h7G2iu4ZjeJcxKuv111/H22+/bczBxkiBcePGGc+zSpdjXlOyd6vd94d6nnjfmu9U7vUTTzwRtz5KsvjE08OKGIglBXj/8062uuOtzq/X3ydey7Pbk1z6XIiBXNot0VUQEAQEAUFAEOiACDQvnIfW7ZnJH57LcGtFhQhUBqEV74QWODb3aS6vLZHuLaFKLG4qw9bG9EUPBLUARtfXovxA6mRMS1EXTK08y9X2nFJcjnwtlNTYZImBy8PLcfPkCUnNoTqXP9IKNH3saqx50Mq8szF+Ry8caklferFL9EI8sGkFijYvSFl/EdAxEFg88Et4cethko+GdBrGvWrKkEaDmdnQZyefxj5GFYRC/70n4hEDNExSNnNkWzWmI/rxj3+M/v37H/lYGV5ICjQ2NhqEgrnRyEadWRyZf8fm5b7jjjuMqAazUZwGp29/+9tHjMdmeVwL+7N4ajB4mChU6+FnrPFAAx8bDf3Uh8bARMWWkyUGFixYYOiwYsWKY2Cy0o+diC3rQvz5z3+2xDY2/3Zsfu7YQTxfjB4xGyCZZurBBx/Ef/7zn2PmuOyyy4z5Vf9ExIDX+JOQouH4scceMwy2Vs2L9RMzpnmxOmec0+r8Jnp+1Nlm3ngSZCQcYpvV+XVzPhLtHQ29GzZsMJ4vc7FwL4mBRHvONavnmCSFamr+u+++23jmSMKw0fufhKT5zonFbfPmzUZNgZNPPtmycK1bYoCk5n333WcY+GMb1/DII4+Az4IiFtesWWOQh1Z7y7Q3fGZYMFc1Gr7feOMNg/jgmbBqJAc4jgV2VXNztyY6m4nuExLTXB9Ji9jC6cnik0iHWGKAdy9TLD366KPGWeAdzj2OV+A6ETHg1feJH99PiTDJpc+EGMil3RJdBQFBQBAQBASBDohA49uTEW041AFX7t2S9coyBCqaoBV0nAKp1cEB+LCu1TsQbSQVBvMweu92FByqSXnOTT3OxPJw16Tl9C8oRJdgYVLjkiUGfhB9CYNm/impOdi58IbeCA9MPR9/deg43FUzBtvq9yatg9sBTzaHcd68xIVdsYGc+AAAIABJREFU3cqWce0YgdIemDP2sBc5G73hWQfAi1ZTU2N4XtLbkx62xx13nGuxVsQADV709qdRjR62Dz30EM4//3wjh/amTZuMCAUamWgkozeqSkukDC9Uhl65LHZM79/a2lr89Kc/NaIHKC8/Px/33nuvIZNGKxqQaNim8ZDGXHojs9GAzLQT9Pa+5ZZbDC/frl27Gt719GLm3ExBQvKCBjg2tR5GRtDLmnJpjKYOhYWFxt9eEQP0iOY+zJ0719CPHrHU79ChQ8aaqB8Nhmb9VC516nXxxRcbhkgaRFkTYsuWLfjd736H559/HmYj86pVq4z/J9FAgzrPEXHbuHGjYdyk0c9MEHEOyiHmNHzSMMuICRpguZfszz2kNzNbPGLAD/w5H1NZERNGCLAAqYpeobc1MZs9e3ZK6+ccjBLh+eWzwb8ZqULyiEZ3nkOeM54/8/lN9BCZzzYxpaGTZ5ue2jSEc1/oCW2OxnFzPni2FT6ch88QyTfuEY3QzFvPMzVkyBBfiAEVWcQoE0YmMEqBzzc93M3PPiNPSAwq728zPhzHaCY+z3wWSkpKEt5Paiyje6xSr7khBkie8Nnk39/85jeNSBmug+vj3cBng+QK6xoMGzYMZrKV+tMYzToBxF3tL8+ruZiwei65Ru4LSSOumbVd6LX/+OOPG4Sh+Vlze7fGA9Asz/w88d+5TuqliBEzMZAsPnZfMGZigM80yRXiSFKAxAnvL0XeWslKRAx49X3i9feTHSa59LkQA7m0W6KrICAICAKCgCDQwRCIHqxD46xpHWzV/i1XC4ehdy6AXnYAWmiXfxNlieTGUDd81FCI3c0tadGoPFSAMdtXI9CaWrRCW34FJncdk7TOncJhHBdJrphbssTAMzvuR/7yD5LWrfyRg0DT6qTHmQc0akWY0HwTlu3fnpIcp4OH6/n4yfbNqFg7x+kQ6ScIHI3AgysxacE6zJw50/h3GptSMeIr4VZe7W6htyIGdu7caRi5afhiOp1zzjnnKPH8nIb9Dz/8EE8//fSRaAhleDn++OPx+9///oiBn4NpwKf3MA1SsVEOZsM0076wgDIb039wDA27d9111zGGJZWXnASAMlKaiQF66jJtjrnZ5WhPJmKAuhIHFtNkYU1zigwa5ogHcTQbUZV3dEVFhWUKKBIX9PRfsmTJkbQqNAjT0EpDG/+YUye98847hoHf7JnNdCjEiwQSCQLuh2qM1mAqGGJMzEg2xCMG/MBfGVNpQI3VjTrSa5uexTSuqrQyya6f66bhnoZsqzmU8f0vf/nLUec30TOkzjbPGmX26dPnSHczfjz3jOBgc3M+1PkjiRVbhNdsBPaLGFDP6aBBg46qRRJ7fji/SrXFzxQ+jCJgIV4SZE4a95nnkFjxj1Wx3mSJAeJE4ofe6jTkM8rC/MxQL5JPvI9JfPCZYvRSPLKVn5Fc47NmJn5I4JG4JDkXWxfBrMN3vvMdg5xgc3u3xsNy7969xh3D50aRHOa+ap1cgyIG3OBDUjhRMxMDY8eONQgtFTVC0pR3WqK6AomIAa++T7z+fnJyvnOljxADubJToqcgIAgIAoKAINABEWit2ozmJZK6w4+t10uKoFfq0IuqAb0dR2RoQWzR+2HhwdSM9U73oFuoEGdVHc4xm0rb1v0MLM7rkZSIgKbh9CTrDCRLDLwy9/KkI3iKvtgboV6pRwvchwmYszs9US8Pt+XjyoX/AhoPJrUH0lkQOAqBG58BRt2C1157zfBwpwcqDUjdunVLCSgnxIDZOzJ2MrOhyspQvnDhQsPYzHzwyngcK0PJNxur1b8xOoIe1IwMUE0ZqzmfVZRDbA50ZTCk57fZGGfWg5669E6lvkqmWs9HH31kaWj0ihigtzENj9TNTGaY9VNGu+3btx/Rb+rUqYZhnkQCz4JVY4odpmRRHtRqP5jOhEZA1iBgapJYY6eSpfpfe+21lqlZYue0Igb8wl8Z+WmE5TmMNTjSaEljLj353a7/448/NiI4rr766rhpbJhG5frrr7ckW6z2RJ1tyqUhmKlSzC32/Lo9H4lIEM6niCU/UwklupzU3cM0VCQAVDoqO3ziyVTRT4zkIKnCyJbYliwxQHKNxBDvHOrItEGxjdEwJM/Y2IcEmXqer7nmGuPZPOmkkxKmQLK7xK3uSLd3a7y5lDySUbF3LscokowRTIoYcIOPVZ0Es07qXDDyglE03M8vfelLmDFjhhE1EY+gUTISEQNefJ9wHi+/n+z2Ptc+F2Ig13ZM9BUEBAFBQBAQBDoQAs3LlqB10/oOtOLMLFXvUoZAeQO0/PZby6E+1BNz68M42Op/ceK+oSIMr1qa0mZG84oxqfuFSctIts5AMsTAuLwV+PKkwy/SybTyR/YATZuTGXJM358EJ+CNav9Jgd5aGL/Zswc9PpFIpZQ2TAYfRmD0ncANvzP+85lnnjG85rt3724YnWiIctv8JgaUcdJMIMTqalW41MoQpsYpgzwNR2aDovo81rCqDIZMe+OkKaOXneHf7nOnEQNKPxr9zbnezbpaGdzpBc40Jk6awp/pT5h6yFyzgSmZmMqJBkFGoZjTdDjZPzs9/cJfrT9RbYxYI6Hb9TvBmPUpSNLEy32uZCSbwz/V8xEPH2XUZeSNXzUG1JoZWXHgwAGDjOA5Z70EpvViyqdkIxbi7QW9ymmg531ojkAw90+WGGCKLUbYkCCya+Z1sLA5PfuVpzt1Ym0YPmNMO6VSplnJ5LPOu4VYrV+/3oimojzKMp8xJ89moqLQsXPbyVMEHyMo1B3pFp9EWKp7kyQACUymUbryyiuNlF6swcJ/4z6a61KY5SUiBqwipZL9PuFcXn4/2Z2rXPtciIFc2zHRVxAQBAQBQUAQ6EAINL07E2011gW9OhAMaVuqFolA7xyBXrIPWih9OdzTtcCoXoD16IFl9f5HD5wQLMBJW5entLQd3U7Dgsh/0xU4ETagsAidAwVOuhp9kiEGHsKrOGnG7x3LZsfir/RCsPPhHOtu2x/Cd+K5bf6nD/omCvH5pdOhH/B/LrdYyLgcQ6D3cOA7HxlK07jJ1CU0HJ1wwglGCgu3TRlF6JEez8vWSraV8cXKUG5nBKXsRMSAFaGg5uFYKwNgLDFgTgnkBKd0EwN2BAN1tiIG1DqdrMmMI88PIwlIDqxcufKo4aw5wFziKg2Lk/0zC7DS0y/8Y/fZ6Tl1s34nGPtFDKR6PuIRA2qvaKT3ixigNz0LY7MWQ7yiul4RA05IzmSJAbOR2u4MmNfBaBWSt4w+mjx58lHF0UkS3HbbbUZ9EpUSh/1JkjCyhR758Zr5jDl5NpMhBpzIi8XPLT6JsFQySSSZizozeoBEKDFl3RnWW2Ah+NiWiBjw4vuE8yXCKtnvJ7tzlWufCzGQazsm+goCgoAgIAgIAh0FgbY2NEz6d0dZbdatUy8vgV4RhV64DdCbsk6/VBSqDfXBrDodbdFoKmJsxw7V83Dc9qMNOLaDTB2ioXxM63kJWqA5HlYZzsPASKnj/skQA3/Z9SAKlr7nWLaWF0TZdzcCze7rWbwS+TJ+VeUvSRWGhr/WNmLgx/9xvDbpKAg4RuCpg0DocEod5pcmOUCDPo24n/vc5xyLMXc0e4HSE/Tyyy93JMcpMWDnhcrJ0kUMELN4HvlWi7YzyNp97nfEgBPDeKLNpBc3PZKZO3z69OlGkVM25r6nMZmFap0YC81zJCIGvMbfTcSAWVc/1u/k4bHDNF7Ei9uIknjEgEqfxVoRfhADTAHDvPlTpkwxvLxPP/1042yxZoAqEq3y5SczfzyM/SQGaICOF4Vgt+eM+GA6Mj5jTIejogiYK5+1CZgCyxxhwAieESNGGNE7AwYMMAqKM10VscpkxADJi1/84hfGH0WeOsHcDp/Yz801BmIjcFRNGkZ/xas3IMRAsoh721+IAW/xFGmCgCAgCAgCgoAg4BECbfv2oGnuOx5JEzGuEdA0BLqWQi87BC2yzbWYbBvYFijByrauWHPIX9Lj9KiO3jvXuV7+nq6n4MP8/o7HBzUNI5KoM5AMMfDKB59CtN55zv3i8T0RLHVvbJ8auQGPVDU6XrubjrdoRbhj1fsI7VrjZriMEQTsEbh7NjDwv8XEadRlWiHmCGcBWKaDcdNoEKYHKwsDs8guc87bNafEgJM82KqwqlWNAS88PJ3kaLdar53h3+5zVXy1b9++R4yKVoZzJ/qpQqM0tqoaCHY59u32MPbzrVu34qGHHjIMuarwbTIex5Tndn1u8LdbP1NN0YhJQ7uqMZAIE6v1Ozm/yeKcLDHg9nyoGhTxajCYC0s7NcwT05///OcGcWQmHBKRezfffLNRnyE25Zmq31BZWZkUMREPbz9SCak0TrxrSZwOHjw42e0+qj/JKBrViceoUaMMDFljggbw119/3Uibw3oeuq4fNY5zs4+ZGHByNq3u1ngLUPthLiZu7qsKJzPaSBEDXuPD+RIRA/zcTKKwfgjrBphrpAgxkNIRTXmwEAMpQygCBAFBQBAQBAQBQcAPBFo3rkPzcvv8oH7MLTKtEdAKCqB3DkEv3gst2D5SPO0N9cOcWn8jB85pbkGXvS7z4wdCmNV7HOoRcHwsk6kz4JQYuCi8Cl+dfKdjHfTKApTeuRhodU4kmIXPj4zDN6oijudz0/HpQ8ApC//pZqiMEQScI3DdL4Hz7z6q/5IlS/DCCy8Y/0Zvf+avTrbRmMu88yQZbrzxRjzwwAOGh2+8xvQgNGjRWGVXfFgZtFetWmUYx0k+mJvZA5Tzjx071vjY61QNykD26U9/2lgrizebW3V1NWhApRf17373O/Tp08fI8810H/E83c2GstiiwfSuffrpp41UGNwT5W1sZTinHko/4k8DoEoxws8oi3iwWPAVV1yBp556ytCfmN5xxx3GMmjIjzVa0gjJvizWqaJBlJc903CwKLS5mT2CFTGgjK1Mv0Ncjj/++CNDVDFSpiNSRlO79XmJv1p/KBQ6RjcquWbNGowfPx67d+8+UnQ62fWr87to0SL86U9/wnnnnXcMZi+++CLuu+8+Y69Z8yNeIWc1MFliwO35MBcXjt0785mKTeXzzjvvGGeDexVbMHzLli3Gc0IiwI4YSBTRwrPJ+iA07HqVSshJLYZkUwmZySU+fyxEbK7Bwb0hAcg6BPTw5/PGe4P/zzoCfPZi092sXbvWeG579uxpYNjW1pbwnjHfkWZiwO3dGu9eV88zU0tZ3dXvvffeET0VMeAGn0T1FaibHTFgvltZDDq23oAQA8n+AvC2vxAD3uIp0gQBQUAQEAQEAUHAIwSalyxAa1VqBUs9UkXEWCCgV5RCr2iBXlQFwP+Cvn5uQkuwE5Y2l2Nzoz+1B0J6EGPqalBau9PVMvZ3OQlzC45zPHZgQREqg87qDDglBh7A33HKjN861qHk7m4IFMTPuZtI0Nq8MzB+53Goba53PF8yHa/UC3HvhqUoqFqczDDpKwi4Q2DkF4GbnjtmLA02LMzIdsMNNxgpO5Jt5rQfgwYNwk033YRLL73UiB6gIYwph2iwYb5sGrFpMGbKC6bDUMZ8K0M6jTjKcMr+9EinoZzpMzZt2mTkiaaRidEONBIqo5HXxIDZuHbNNdfg3nvvBT35aZSjgfmXv/ylkdubxS1pTKZ+dsSA2SjGnNePPvoo+vXrZ+QT55poXGNede6HHTGgiIm5c+caKTJohGTKFRIV1IvYUBYNjePGjTO2N9a4SkKHBU65X9xP5nWnwf7ss882vLzpmc20MV/+8pcNYoF7MWbMGKNYLvd35syZxr+VlJQc8eDmGmlUZm7vyy67zPB0VmukoZwe+WZjZTxiwA/8zcTHGWecgYcffvhIihrmaydmTJNEIyz3NRwOJ71+swGdRkgSAMSBxA0NqYxaIDY9evRwnKbKDTHg5nxw77hHJMJIaDCtz9ChQ8Fc7RMnTjTw4XMca5hXhAtTFxHT66+/3sCO/07DNw3H3E87YkCRXXw2SJowNRUbn3sac+l5zuYVMaDSonFe/lF1Msx3YbLEAMcqgonFcO+8806D/OGzyfNHgoQ4mokS4kvMSQzyWSa52K1bN4MwYpQGnxmSuequYUQIn6tXX30VjJpizRjeg1wP7wPK53PLZn7W3N6tib4b+D3CM05ilHe7InL5HcM1EQM2RQy4wcfuu8mOGOB4cxFx3m88i8SYTYgBO4T9/VyIAX/xFemCgCAgCAgCgoAg4BKBxjkzED1Q43K0DEsbAoEAAl2LoZcdhBauTtu0fky0MzgA79e1+iEaRcEIxuzZgkhDnSv57/W9DDVa2NHYznl5GJDnrM6AU2Lg6d2PoPBjZ6m9gv1KUfz52fSZdaSvudPuYB/cVXcJNtftTnqskwG/bgri7PmvOukqfQQBbxDoMRT43hJLWUz/wrzLbLfeeito3E+20fBMIzCL0tK4Ha8xJQg91++55x707t37SLd4hnQacWi4oVHbqtFoSc9kZThkH6+JAcpkqgwaz+n9bdXoIU1DaKdOnYyP7YgB9qHRkDjEyqQRmUZ2GijZ7IgB9qHBlcZCZXwz60jM+RkNg2aPZe4Z04+oqJHYddHoSsM1c5az0ZjJVEQcY9U4D/uTPFGe74wQeeyxx44Ycs3jmDOepIqKJIhHDPiFfyLdOGfsnrpZP9fE54JGcavGvTYXSbV77twQA27Ph9mAGqsX04eRQKmtrT2K1EiEEQ3djEzhWbQjBsxkY+zcJAnvvvtuI33O8uXLj0R02D37dti+9dZbhuGeKdFIbsY2pwW7zVE+NMCTNLv//vuP1AeIlUsij5EUKtIn3r2gxpHcM6dtM6fHiZVNIorRYJyfd6WKGGI/N3drIgwT7T0JIpIY//nPf44iBtzgk0gHJ8RA7N1rrjeQq8SASscVS5QprNS6zGfTjKM6206LoNs9S24/F2LALXIyThAQBAQBQUAQEAT8Q0AKD/uHrY+StaJCBCqD0Ip3QQvU+jiTf6KbQl2xoKEYO5u9jx7oFCrEmK0roEWTj7CorTwRc4qcGQ1Duo7hRZWOQHJKDLwy/2pEaw84kln67c7Qw1Md9TV3atVCmNDyVSzetzXpsXYDztLz8djW9Shb/75dV/lcEPAegV8cAoJ5lnLpgTtv3jzDOEWvUxos3TR6JzM/OYkGFs2k8VkVD6X378UXX4zu3bsfkzIlkSGdnvksoEnSgTUNKPOss87CVVddZRhvzalzqLMfxADlUkd6u9JjmsY4GsLpbc7UKZdcconhGa2aE2KAfZlehd7B9OznuhhpQS91erDSWMjmhBhgPxq6SSa8+eabhtGWe0ivfpI9NMhapamhhzI9el9++eUj2LJg6ZVXXmmsSxEdal1qLxhRQEKDXuOch5Ef7G81Dw2QPF/0auYYGnYpn3qZ5SciBvzCn+ufNm2agRuNa2zx9pSfuVk/x3DdnGPOnDlHImb4PBADM0Fm98y5JQZSOR/Eh/vNZ49kDu8HPn/0ULdKlaUwVWNINNL4ymeVUUM813bEgNKXRdJ5nmnw5bmhgZlyGGXBiBZG2phTW9nhkwhflT6JRBXJxth7xQ0xoOZjDQo+AyQf+GzyTmSEDnE588wzj6kLoJ5lkrasB8DG/iTdrr766mPShVEmaz3MmjXLuEfYl0XlSSIweoBpjJiGiMTeiSeeeASGZO9Wu/Op5PFO43lhdATrRFx33XVG9MLf/va3o4gBt/jE08MpMcDxxJakDIlsVW+AZJOqq6GKW3v9feK1PK5FiAG7kymfCwKCgCAgCAgCgoAg4BKBtpr9aHp3psvRMiwbENArSxEob4ZW6DK3fiYXoenYGuiPj+paPNeiR6gIo6qWupL7UZ+x2KnnOxo7rLgCES1o29cJMXB+eC3unPxVW1nsEDqpE4qumu6ob2ynB7QJmLnL+/Pyo9YIxs3/O9Dqb6FpV4uWQR0DgXs/BPqcEXetzz77rOFxzrzWNP4lqhXQMQCTVQoCgkBHQUCl9yLxF2tA7ygYyDoFgUwiIBEDmURf5hYEBAFBQBAQBAQBSwRat2xC88eHPXWk5TYCWjgMvXMB9NID0MK7cmoxDaEe+KA+gppWb9ML9Q8W4tSty5LG4mDFQMwuOdnRuIGFRagM2NcZcEIMfE97Hae+bZ1OJFaZ0u+WQ9dnONLR3Onnwbvwz2rWq/CuHafn4Vc7d6DrquT18U4LkSQIAPjCn4Ezb40LBT22//znP4OeswMGDDDIgdhimYKjICAICALtFQFVI+ELX/iCo2LQ7RUHWZcgkAkEhBjIBOoypyAgCAgCgoAgIAgkRKDlk6VoWb9WUGpnCOglRdArdehF1YB+KDdWp0ewQeuFjw96m1poUCAfg7cdLgiXTFvS5yJs1Ytsh3TJy0N/B3UGnBAD/7f3URQvnmU7Z96oLii4cIptv9gOf867A09v9bY+xXeiBfjMksnQDvpTqyDpRcqAjo3ABfcA11rnOlfA7N692yAH9u7daxRjtcq13bFBlNULAoJAe0VAFV1m1ABrQ7CQrjRBQBBIDwJCDKQHZ5lFEBAEBAFBQBAQBJJAoGneXLTt2pHECOmaawjoXcoQKG+Alu99Pnk/sKgL9cacuiCaXNQHiKfPMC2MAdWrklK3oawfZpQNsx0T1nWc5qDOgBNi4OUF1wE1+2znLHugCFp0jm0/c4d/RG7Bk1X7kxqTqHOJFsDT+w+i37K3PJMpggSBlBEYNBYYP9lWzIYNG4y898wVfvbZZxt5raUJAoKAINAREGDdhHvvvdeoNTF+/HgEAoGOsGxZoyCQcQSEGMj4FogCgoAgIAgIAoKAIBCLQOOMyYgeyhGPctm+lBDQIhHonSPQS/ZBC+1NSZbfg6OBYqxu64qVh7yLHhjZpqHnrvVJqb6i9/nYGCi1HXNqcQXybOoM2BEDo/PWY8Kk22znipzfHflnJWeMnxG5Ht+v8q6Ow1e1Itz6yTsI7tloq690EATSikBZL+CxzY6mXLp0qVEoko2FZVk0WJogIAgIAh0BARYXf/jhh43CxsOG2TtBdARMZI2CgN8ICDHgN8IiXxAQBAQBQUAQEASSQ6ClGQ1T/pPcGOndLhDQy0qgd4pCL9wG6NlbKHZ/qC9m13oH+ZimZlTuc55fv6m0F6aXj7BV4LjCYnQKJC5WbEcMfEd/AyOm/9J2rrKH8qC1fGDbT3VYFLkI46vsUyI5FfhcfRuGLPqX0+7STxBIPwI/2wfk2xN6VIzGsddff93Q8brrrsOZZ56Zfn1lRkFAEBAEBAFBQBBo9wgIMdDut1gWKAgIAoKAICAI5BYCbfv3oek9+3zmubUq0TYpBDQNga6l0MvqoUW2JzU0XZ1bg+VY3tIJGxpSjx7IC4Qw+sBelNQ5z4e/utcYrA1WJFxu17wI+uWVJOxjRwz8ad+PULLo7YQy8i/ricipzsm8jeFTMX7PydjXmDq7cr1ehG+uW4jItuSLOafrrMg8goCBwLc/APqOdAzGtGnTwD9sl1xyieNx0lEQEAQEAUFAEBAEcheBdH/nCzGQu2dFNBcEBAFBQBAQBNolAq1bt6B58Uftcm2yqOQR0AryoXcOQy/eCy3oXS765DWxHrE71B/v1balLK4kmI/RuzYir6nekayW4m6Y2mlUwr55uo5TbeoM2BEDLy/6NLBvT8J5yh/WgOaFjvTeH+iOu+o/hfW1Ox31T9Tpd40BnPHRaynLEQGCQFoQ+OJfgTNuSmqqf/7zn/jgA+eROEkJl86CgCAgCAgCgoAgkHUIPPHEE2nVSYiBtMItkwkCgoAgIAgIAoKAHQItqz9By5qVdt3k8w6IgF5RCr2iFXrRFgCpG+O9grA51BmLGkuwvSm1fPmdQ4UYXeXc831Dz7PxSahzwmXY1RlIRAyMCm/CPZO/lFB+wXW9kXfiG46h/HrbXfhor/O0SVaCL9AL8NCW1SjeOM/xvNJREMg4Apc+BFz+aNJqqKiBpAfKAEFAEBAEBAFBQBDIOQQkYiDntkwUFgQEAUFAEBAEBAEvEWheNB+t21IzHHqpj8jKQgQCAQS6FkMvPQgtrzprFNweHIh5damRA71CRTijaqmjNbUWVmJK53MS9j2+sBgVCeoMJCIGvq1PxBnTn0wov/yRJqBpuSN9H9YnYNpOkjru289a8nDhhy+5FyAjBYFMITDi88AtL2RqdplXEBAEBAFBQBAQBASBYxCQiAE5FIKAICAICAKCgCCQVQiwvgDrDEgTBJwgoBUVIlAZhFa8C1og9Zz1TuZM1Kch1B3zDuVjX0ura1EDg4U4ZauzyIEtPUZhabhb3Lm6RiLoF45fZyARMfCHmsdRtuBwjnOrVviF3gj3dRYt8MvQXXh1u3vCb6gewRPVW1G5ZrZrXGWgIJBRBFhfgHUGpAkCgoAgIAgIAoKAIJAlCAgxkCUbIWoIAoKAICAICAKCwGEEGqdORLS5SeAQBJJGQK8sRaC8GVphal7pSU8cO0APY5PWB4sPui9MPDiQj0HbVtiq0pZfhsldz4vbLxIIYFhhp7ifJyIGXl7yWWBP/FoA5Y8cAJrW2er4bN7t+OPWHbb94nX4flsBrl70JrSGGtcyZKAgkHEECiqAnzovMJ5xfUUBQUAQEAQEAUFAEGj3CAgx0O63WBYoCAgCgoAgIAjkEAItLWiY8mYOKSyqZiMCWjgMvXMB9NID0MK7MqZifagX3j0YwqE2d/UQTkUI/XesttV/e/fTsSivZ9x+pxV3QlgLWH4ejxg4PVyFeyd/Ma7Moi/3RqibfbTAvyM34adV7iI5umoh/GHffvRaPsUWA+kgCOQEAk/sByLxI3hyYg2ipCAgCAgCgoAgIAi0GwSEGGg3WykLEQQEAUFAEBAEch+Bmt11qNlSjUhjLfIO1SCvXlIK5f6uZnYFekkR9EodWtEOaHp92pWJBgqxNtodK+rdRQ+Mao2ix+6NCfWOhgsxqcfFcfvcDAdpAAAgAElEQVScUFiM8jh1BuIRA98MTMKZ056IK7P84R1A87aEes2OXIPvVUVdYT4Bhbhp+UwE9rtPP+RqYhkkCHiMwO7/x955QMdZXWv7naYZ9WbLsuXee8U2xDaY4m4TwiXcACFcOqEFQglwSSghXPoPmA6hBtshdAKugA22ATsuuPcqW9KoSyPNaOq/9ieNrDKjmdF06f3W8gJrztlnn+d8Y/B+z9672xgU5YyEMWMgek+4AAP6jwnxCjRHAiRAAiRAAp2PwL59+7Bu3Tq/Np6VlYXZs2dDr9d7HR+MvZKSEqxduxYVFRVQqVTo1q0bzjjjDKSnp7daz2QyYenSpUhISPDpk1+bC3IQhYEgAXI6CZAACZAACZBA6AgYq1zYcPBUbXaVCkjUupCocSARVhicFhjsNTDUmaA3V8BQUw6Vq/213EPnOS3FAwF1TgY0mRaoEk9E3N0qXW98W60KeF21SoWpZguyK9sOwhfnjsVGQx+P9nMNBvTx0mfAmzDwctXjyPzPMo/2Uq/vCW1W25k92w1n4caT2bA7A/9+vm+yY/DPvrMRAobJCSQQYgIObSKKcsfB2HU4jBkDUJSSB6O+C4yaVBS5dDDanHC4ToljD48eisldMkPsBc2RAAmQAAmQQOcjEEggXwL1M2bMgE6nC4kw0NReZWUlli+vz24999xzlX9+/fXXyj9nzZrVShz46aefsGfPHkydOhUDBgyI+sFRGIj6EdABbwTsdjvUarXyiw8JkAAJkEDnIHC0xIntxwMru2JQhAMnElU2GFwiHNTCYDVBb6mCobYMGltd54DHXfpNQGUwQN3VAHVaOVS6Mr/nBTvQqc3AbkcXHDAHlj1g0CRgWmUxUmra8FWrx6qeM2FF6/9vStRoMNpLnwFvwsCSHZcCxoJWW1an6pF+217A7j2bJz9hBG4sm4DiAHsCXKZKwY37NyChaE+wqDmfBEJCwJzUFcZuY2HsMhRF6f1gTO4OY0I2jOpkFDk1KLEFJnzdMqQ/5ud1C4lvNEICJEACJEACJOCdwO7du7FhwwYkJiYqokBmZnDCvDd7mzZtwrZt2zB8+HBMnjxZcUiC/7t27cLo0aMxYcKERidLS0uxYsUKZGRkYObMmdBoPJf6jOS5RkUYOHjwIP7yl7+gT58+GDVqFKZNm4aePXu2ue+ysjKsWbMGGzduVFIz/va3vzUeqvzsggsuwOWXX44HH3wQBoOhXQwtFosy/7333sOnn36KiRMntssOJ9UTMBqNuPXWW7FlyxaF669//WtotdpGPN54O51OJR3ogw8+wMMPP9x4zqE8n/Lyctx8882Kj6+88kpMqHR8b0iABEiABIC9BU7sLwxMGPDFLUEjWQdu4aAOBkctEm019cKBuRxaS40vE/y8AxNQZ6RCnQ2ok08C6sg0vS7V9cXa6sBK7KTrEjGt6BB0NovX0yjLGYUfk/p7/Hx8WjZ0aP2XD0/CwJiEk7h32WUe7aTd3AOa1C+9+mDSZOMm80XYV1UY0FvzulmFsZs/CmgOB5NAsASqMvrCKKV+sgbDmNYXxsRcGBMyUKRKhNGhRqU9sMC/L38u6ZuH/+nf29cwfk4CJEACJEACJBAEgYKCAuXWvsPhCMnNfG/2xL4E+gsLCzFlyhQMHjxY8dqdzZCXl6cIAO5n9erVOH78OM455xzIZ7HwRE0YuOGGGxT1RJ5rr70W//u//+s1pcPlcuH111/HQw89pIyfPn06XnjhBQoDsfAGteHDxx9/jFtuuQX33Xcfrr/++maigEzzFuh3B+1lTNNzpjAQ4wdO90iABEggBAR+PurE8bLQCgO+3NKqG4QDtR0Gl5QrMtcLB3UiHFQgobbSlwl+3hEIqFTQdEuHOqMWKkPrm/Kh3qJd2wU/2zKQX+d/9kCOLhlT8nd4d0WtwXe9ZsGkap0mPTglDZnq1pdnPAkDt2iXY8qKx1qto+megrSrNgBO71k4t7tuwo+l/vcFmK1Oxj1HdyL52OZQI6Y9EkBpzsiG+v4S+O8FoyEHRbp0GKGH0Q7UOiL735uZ3bvijmEDeTIkQAIkQAIkQAJhImCz2ZRgvVwE7tevnxJDDuZpy15dXR2WLVsGuczuSRho2tugqKgIK1euVC7GB+tTMPtpOTeqwoA407VrV1itVrz44otKcwZPj9RruuOOO5RAsqg0ubm5zQLGoQISysBzqHyKVzvSeOOuu+5C9+7dcf/99yMpKanVVgIVBkLJghkDoaRJWyRAAiQQOgI/HXSguCqwm9ShW92zJXVjnwM7DLApwoHBJuWKRDiogr6mDCpXZINL4d5zZ7evSkqEuqse6tRSqLQVYcVRpO2PH03+30rupUvBafnbvfpU2XUY1iXX31Zq+nQ3JKJ3Qmqrn3sSBl40PYXsDa2zAtJv7wa1wXPfATH8sOYWLC065jevZ2wJmLZhid/jOZAEmhJwanQw5k5AUUN9f2NKTxQZ6uv7G5GAIqsT9ib1/WOB3oSsDDw6dlgsuEIfSIAESIAESKBDEpD6/VLKR6rJSI1/KdsTzOPLnvQXOHnyZJsZA5JZ8O2336K4uFjJIMjOzg7GpZDOjaowkJOTo9Rfevzxx7F48WKceeaZHje3detW5ca53D5/5513IPOa3iQPFREKA6Ei6Z8dCgP+ceIoEiABEuhMBL7b40CVObaEAX/4J+pcSFQ7YJA+B0qDZDMM1moYLJXQ15ZDY49MiRp/fOWYwAios9KgznJCnXIcQHgEIKuuGzZaUlBis/vl3EBtEkad2Ol17I+9Z6GsRXZAkkaDUR76DHgSBhbvuhyqwua3/nWDM5DyX996XXOh7kYsKvCvqfNp6kQ8evIoMg+u9Wu/HNQ5CdQlZqGoob6/Mb0/ipJ7wKhvqO/v0qLY6r+gFisE+6Uk4ZVJY2LFHfpBAiRAAiRAAh2KQG1trXKDXy6Yt6zv356N+mPPUz+Blj87evSoUh5/yJAhjX0I2uNPOOZEXRiQOu/33nsv5s2bhz/+8Y+tGi9IGaHnn38e27dvx+9//3vcc889rYSBtnoMSDaC1KtfsmQJ1q5dC2loK70DLrnkEqX5REJCQiNXX8KANIkQAeOLL77Ajh07lPQP6Y9w1VVXYdiwYVCpVI22pI+ClEsSEUP8l7JJImaID9J1+oorrsBll12mKFhSX2rhwoX48sv6m1nCQkSQXr16tTpzueku4+RFl32bTCbFnggsV155ZSs/vL00ofbP1w38puu5RR1PvJ999lk8+eSTzdyWBh7SB0Dqb3nqAeEuWSQZCtdccw3effddRUDKz89Xaon97ne/a3XWbfkrPQ5+/PFHxYacl/S0OOOMM3D++efjoosu8pj9EI4vJ22SAAmQQGcksHK7HXX+xUbjCo9eCxg0joYGydb6Bsk2ExItVdDXVkBrZZ+DmD9QjQaanFSoM2qg0gdWP9+vvam0yNf0wSaTf1+AEWoDBhfs9mjalD0Y36W2vpXsqc9AS2FgpK4Q9y+/pJXd9Luyodau8rjeP/TX4MUTxX5t80FHIuZt+hiwmf0az0Edl0B1ei+lvr8xayiK0vrAmCT1/TNhVCWhyKlGRYCNfeOBVEaCDv+celo8uEofSYAESIAESCDuCOzcuVOJlUrVkjlz5iA1tXW2bCCb8seeiBCSNSDPueeeq/xT+hvIIxkL4ouUNpL4bSgyGALx35+xURcGHnvsMTz11FOQWksSQJdAetNH6jRJA1vJJhDA7mC7Pz0GRNmRbIQ33njDIwsJ8koTZHcKR1vCgHSZFlHC3RehqcGUlBTlM2l+7G6u6w6Ei23xW/YoL0HTR0rsiIIlwoiMb/qIeCFiQVNxQMZISSV5yT09IlRIYF2C2L6eUPsXC8LAddddB6nvJQH9lo8IBn/6058ag/re/JV3RrjLu+jpOeuss5TG11KnjA8JkAAJkEDoCfx7i39B0dCvHF2LWmmQrHEiUW1HoksaJEu5ohoY6qqhlz4HZvY5iO4JNV9dlZIMTRctVKnFUGmqQ+qaWZeHH2r1qHb4vg093qVFH+N+j+tv7jMDharmpRyHJKchQ9O8z0BLYeBG7SqcueJvzWwmjO2C5DkrPa7zpeESPJJf65NBH3UCFhaXoPsez+KCTwMcEHcEyroMh1Fq/GdKff/eMCbmwKhLRxEMSn3/mgjX948VgMvP8f13tVjxlX6QAAmQAAmQQLwQkF4AcolaSpuHIlsgEHsSY1y/fr1SKkgujUupfOk5IMKEuxSR+DRu3DjFP/cl5JZjo8E66sKABPjlBvxf//pX/OMf/1Bu8zd9BJYEw1999VUFqL/CgNRveu211/DII4/gvPPOw+23346RI0dCrVYrN/RfeuklZT0pUSRBfckc8CYMSHdpucEvhyw3/UWokEM2m81YunQpnnjiCeVWuQSTRf2Rxx14FyFBAvYiQIhAIMLBp59+qjRbFtUoMzNTuYkut/3T0tKwf/9+5Va8pJiIqPHb3/5WsScBa5nzwQcfKJkVEuhOT0+H3G6XlBQRHsTuxRdfrASuPdX0b8o11P6FShgQHwNtPuzOGJC5wvruu+9Wsi6EtWSLyDsg5yAB/wsvvFDB4MlfyU5ZtGiRMl+yMP785z8rDUE0Gk0zxvPnz1fOXPjzIQESIAESCB0Bqx1Ysb1zCgO+KCp9DpRyRXYkQhokW5oJB4aaMl8m+HmYCKi7pEOTaYMqWUoNheZxqRNxSJWHHTW+GxOfYXcit/Roq4Vrs/pjddqoZj/vYUhErxZ9BloKAwtrnkHXn75oNi/j3nSosLrVGusM83Fnvsbnpm93JeM321dAXV3kcywHxAcBl0oNY3ep7z8CxswBMCb3gjGxC4o0aUp9f6PNBaszPKW34oOQdy8lY0AyB/iQAAmQAAmQAAmEjoDEeqWOv8QCZ8+eDWn8G8wTCnvuUkTih/gkcWTJHpDqMeecc45S1WbVqlWKzxJPlovnkX5iQhiQwPu1116LX//610rQ3V2SR4L7zzzzDPbu3Yunn35aUVX8FQaOHTuGG2+8UXkRJGjeMhOhurpaaYr7888/K6KD1HnyJgxI+aA777xTKf0jQfumQXcJJktgWvxuGpRvGniXIPKll17auC/JHJAg/4cffqhkGYhNeSncjzvQLWKElMeRwPTu3bsVRkOHDlVYtAxKSx8GERek7I4//RdC7V8sCAPyBZIMlAsuuKBZWScRB6Rk1YQJExrZefJXOpbLOcr7JgxF3Wv6yOfyHkitsL///e9KmSI+JEACJEACoSNgsriwerfvW9KhW7FjWVKEAylXpDRIlj4H0iC5GnpLJQy15VDbfQeZOxaRyO5GpdNBnZMMdXoVVAn+ldXx5WG1rhe+M2nabKCqUWkwrdaEzKrW5Y229z4Hx9WnUqiTtRqMTGre7KylMLB4zxVQnTzVQNgwJReJZy5t5epu/RTcWNgDFof3/hmJKjXerjSj//bWjYx97Z2fR5eA1ZAGY7dxKJJb/xn9YEzOQ5FS3z8FRpcWRXFY3z+6RE+t/vrkseidnBgr7tAPEiABEiABEugQBCT2t2/fPnTv3l0pJy6x1GCeUNjbsmULtm3bppR/l3iu26ZcipfL6/LIhXi5JD527FgloyDST0wIA6KMSFaAKCly696t6rgDtXLTXoLinurUCzBPPQZEgZFAuQTdZa6nRwLzf/jDH/Dcc88pteM9CQNSmuahhx5SytN4a5DsLndUUFCgiAwDBw5s9FVu9Lt/5vZBBA+poy832N1rN/WvrZ4J3l6QpqWBXnzxRZ8drt3jQ+VfLAgDZ599drP3x81KRCB5vyRr4PXXX1f6MHjyd/PmzUrvCVHxJOvCk1LnFm0ka0N+Ne0rEekvL9cjARIggY5GoMzkwvr9FAbCda7S50CEA2mQrJQrUvoc1DQKB1ora76Hir06LQXqbDVUqUVQqX2X2WlrXacmDXudOdhn9i7sJGn0mFZeiCRzRTNTdRm98XVG879gjE/Nhk516i9KTYWBIbpiPLT84mY2Mv43CSrnumY/K9QNxo2VU1BQ6z1T5UpVCq7duw664ublMkPFmHaCI1CTmoeiXKnvPwTG9H4oUur7Z8GoTkSRQ4PyDljfPzhioZv99PiRGJkRXM3j0HlDSyRAAiRAAiQQ/wQkditlhCQ+2zTo3t6dhcKeVJaR3gMSW5w5cybkYrn4KPFI6Vfbv39/xT0pNfTDDz8opeSl4k2kn5gQBqScjgRspbzPW2+9pagk8rjLCMlnUospEGFAgu5ye9yfR27l33bbbR6FAWkiITf3JegvDXClxEzLx5Og4CtQ726y+9FHH+H0009vZtKXMCCpJlVVVZCsCPFL+h98//33SkNkd6NeT342XSTU/sWCMCACkGRi6HTNU3ObCjFu3p78/fzzz5UG1+73wdO74+ts/HnfOIYESIAESMAzgaJKFzYeojAQrfdDJ30OtE4kquwwNOtzUAWDuRw6c2hr6Udrn5FeV52TAU2GBaqkE0EtXa7ri++qXV5tZOqSMK1gHzSO5gLC7l5n4bAmo3He0JQ0pKtPZao2FQau136Ls1c83Dg28bweMExsftvfok7FTXWXYVdlgVdf3qp1YeSWT4LaLycHR6A8ewiMOaNgzBqEolRp7NsNRm0GjCoDihwqmOz8szY4wu2f/dDooTi9S2b7DXAmCZAACZAACZBAMwJysXzlyvp+WJIt0LJqTKC4QmFPYtqHDh2C9Crt06eP0hNVhAGJ50oZoby8PMUtyXKQTAL5vQgIkX5iRhhwl8KRwKwEeOUmu9yqF4hSOkf6CwQiDLgD7/4AbUsY8BXwFvttCQPyMnoq7eP2T/oCtOyr4C34XFpaqjRSfvfdd5WeBp6eQIWBUPnni5Ons/NWuqm9PQbaCui7ebv7DHjy150NQGHAn28Nx5AACZBA6Ankl7mw9SiDVaEnGxqLGrUIB/V9DgzS50AaJNvrGyQbzJXQs89Bm6BVBj3UXROhTiuHSte+nhAObRa227Nw1OI5eyBXl4Iz8rc388OW1gMrs0718MozJKJnkz4DTYWB52ufQ86PnzbOz/izFir7xmb27sLNWFviuZ/CBeoU/PHQViSe2Baal45WvBIw5o5vaOw7AMaUXjAausKoTUMR9Ep9/zrW94/Zt+eu4QNxXm7XmPWPjpEACZAACZBAvBGQUjwSXM/IyMCcOXOg1+uD2kKw9tzCgvSnleomUtbIarUqwoDEc91igTjJjIEXXlAa8MrNfCn3Is2BRQiQskI33XSTUi/e3YC3PcJA04azvt4KT4HqYDMGQhV4l87Wf/rTn5Q0FHnRTzvtNKX2lLxkkk0hj2Q9yOMts6Hp/r2xdI8JVLiIBWGgaU+GpnttmjHgFmKYMeDr28DPSYAESCDyBA4XO7Ezn80qI08+NCuq0NAgWcoVuRskK30OTPXCQW0Z1A42lxba6ow0qLNdUKcUAKq6gA/AqOuPH6o9i2h9dMkYn7+jmc2DPadir7a+t0CKVosRSaeasTUVBhbtuwrq/MPKuMQFPWEY2bwJ8aPam/FFoWdRYKFVi9M3fhDwXjihNQFbQgqMue76/v2V+v5GfTaKNFLfXwejzQmny3v2CJnGNoEbB/fDL3vmxraT9I4ESIAESIAE4oiA9AKV8uGhunUfrL3Vq1fjxIkTrbIXvPUYOHDggHJpfMSIERGnHjMZA1JrSfoLvP3220o9f1FQ7rvvvsaa8EImEGHAXRbGW7DYE+n29hhw90KQ4H3LHgOhEgbct9l/97vfKeVyWta/l2YWV1xxBbp06RKTwoC7ebKkz7gzKEKdMSB9Ijz1BnD3GJD3x30+7e0x4G5EzR4DEf+ziguSAAl0AgL7C53YW0BhoCMftUELGKRBskoaJNfB4GgQDiwiHJRDa7N05O233ptKBU23dKgzaqEyeC/N4wmKTZeDzXWpKLS2FlsGa5Mw4sTOxmn2lBys6HJG4+8npHaBVqVWfu8WBgboSvG35Rc1jsn8ixOw/dz4+5cTfo93T55s5cpUdRIezD+A9MM/dq6zC2K3tSm5MHYbiyIp95PeD8ak7iiS+v6aJBgdGpSyvn8QdGN/6hX9e+HSvj1j31F6SAIkQAIkQAJxQkD6zEogXqqoSKPfth6JEX755Zcwm82YMmUKBg8e3Gp4IPZaThY/vvnmG/Tr1w9Tp05t9rHEIqXkkZRAl3JCUip+1apVSExMVMoIGQynyn1GCn3MCAOyYSmhI9kB9957LwoLC5X6+U0DvYEIA3v37sX111+vcHz55ZeVhrNNH4EvmQkiRkgPg7lz53osCSRz3MHgyy67TGlmnJSU1GhKBA0J2t96662YN2+ez7JH7omB3shvWQqn5V6k4fATTzwRcI+BUAkXJpNJESykoXPLJs3C6O9//zseeOABTJ8+PWzCgHsv8sVu+qxZswbXXXedcsbyPsn5eRIG3AKPvDsiXrS0I5/feeed+Prrr5VeGNGo/RWpPxi4DgmQAAlEg8Duk04cLKIwEA32sbLmqT4H0iBZyhXVN0g2WKqgN1dAZ+m4fQ5USYlQd9VDnVoKldZzycjW56TGSW0/bDS1FgdGqfUYWLCnccrRvDOwU5ej/H5YShrSGvoMuIWBa3RrcN7yB5XPk3/dCwkDP2+cu8RwFZ7LL221/KN2A2ZIloCTmSBN4VRmDURRzmilvr8xrQ+KEnNh1El9f2nsq0I16/vHyh85UfHj4j49cPWAPlFZm4uSAAmQAAmQQEck4A7k+9N4OBBhwB97TXlKxRLxRS67z549W6mQ0/IpKSlReurKGJVKpWQ5iJghJfSj8cSUMCDdoyXALjfJpYTPVVddhUsuuaSRSyDCgAT+mwbLJftAlBqtVgu52S91+kUQ+MUvfqH0MpCb9t5usItIIZkH69evV27li49SwkfUpaVLlyoBeTlQERlmzZql+BvqUj1uceLcc89VAuyiPMlz9OhRiGggAXl5otVjQF7+Z555RvFFfHzooYfQt29fiGAg5Xsk0C6MpASSvxkDsjc5wzFjxih783Y+7mwK9/7vv//+xqC+iALiS1FREV577TWljpc8noQBETAWLVqEu+++W2ky/ec//1kRMqQWmPjy1FNPKXuZP3++cubp6enR+M5yTRIgARLosAR2HHfiSAmFgQ57wCHYWNM+B4mQjAMzDLZaGOpEOKjPOugIjzorDeosJ9QpUrbH93fCouuOH82JqGwRcD7NpUEv4wEFiSMpC8tzpin/3jMxCXm6FOXf3cLAs+aFyP3hY+VnmQ+YAWu9qLDM8N94KL95JsdQtQFPFxUgZ9+3HQF3wHso7jZGqe9vzByEopSeMCbmwKhNRxESYLQDFofvMwt4UU7oMAQW9MzFzYPr/y7HhwRIgARIgARIIPIEpBGwxHMlhuopYyDyHkVvxZgSBpoGlwcNGqSUfRkyZEgjnUCEAZkkgehHH30U77//vkfC8gI89thjmDBhgvK5t8CzfLZp0ybcc889Ss2qlo+U9ZHPLr/8ckV4kCfUwkDTHgMt15cg9h/+8Ad88skn2Llzp1KKyd13wNurFWr/ZB1pznH77bdjy5YtzZbt2bOnEmQXcUMeX8JA03OQ8ZIJIHuSL6tkbLz33ntKgN7dtNktDFx88cWKoCR9GJo+ns7HW08E6W0hfSlE5PH0iLAgWQduYSZ6X12uTAIkQAIdj8DPR504XsaAWsc72cjtSKVqaJAs5Yqa9TmoVjIODKZyqFxx1OBao4EmJxXqjBqo9IVtg1TrcUTVCz/XNG9MPMVmR05ZfV+AE90n4md9D6RqtRje0GfALQwsOnAt1McOIOXyXtD1rM8W+MkwG7flN2/edo8rCRdu/Qqq2vY1UI7c29C+ley6RCiNfbsMQ1GGNPbtqdT3N2pSUdRQ39/B+v7tg8tZCoEZ3bvizmEDSYMESIAESIAESCBKBORiupTwkUohcmO/Mz8xJQzIQXz33XdKloAEed1lX9wHFKgwIPOk67M0d1iyZEljqsbIkSOxYMECZZ3s7PpGbPK0JQzI56WlpUpw+4svvsCOHTsgAe9p06YpmQ1SqkhSQHz56v480FJC7vXffPNNZX1hIYLAf/3Xf0Fq6/fo0UPJgJDb8XKzvWmmhacXPBzCgKxz/PhxpWyQKG/u1Bkp6ZSbm6tkXcjjSxiQMYcPH1ZEG2nYIWLLSy+9pKTWtCUM3HXXXYo488YbbyjlnSRbQTI4rrnmmlbn01azZKfTiR9//FERI9zpPWeccQbOP/98hXXTUlKd+Q8P7p0ESIAEQk1g8xEHTpazoWaoudJecwIGrQuJGicMKilXZIGhoUGy3lIFQ205NDHa50CVkgxNFy1UqcVQabyXVKrR9cT3NVrUOeu/Szq1FlNNlcioNsJlSMPS3LOVn5+W1gUaqJWMgT7aCjy+4lfKzzMfKAOsR7FfPwk3GvvDZDMrP89SafFaeRX67FwW16+UOblrQ33/YTCm94UxuQeMCVko0iQr9f1LWN8/rs83Hpw/Mycb/zuydT3jePCdPpIACZAACZBAvBOQmN+GDRuU8vVz5syJSl3/WGIYFWEglgDQl/gn4M4YEGHgtttui/8NcQckQAIk0EkJbDzkQFElhYFOevwxs+0EjWQduIUDd7kik9LnwGAuh9ZSE3Vf1V3Socm0QZVcnwnQ8nFpUrDPmYs95vrsgRStAVNL85FoqUZh7nhsNvTCsJR0pKn1ijBwpW4tZi3/M1Kv7gltzhco1vbDTdXn4HhNiTL/BlUKrti1Btqyo1Hfuy8HqjL6o6jbKBizhij1/Y1JuShqqO9vdKhblVvyZY+fk0CoCZzeJRMPjR4aarO0RwIkQAIkQAIk4AcBKSMkzYGl0kpnzxYQXBQG/HhpOCS2CVAYiO3zoXckQAIk4C+Bnw46UFxFYcBfXhwXHQJadb1wkKi2wyANkp3S56BG6XNgMFciodbfxsHB+6/S6V6uGjMAACAASURBVKDOSYY6vQqqhOJWBit1fbC6IbkgW5eMqSd2Q6XVY3mP85CXlIweuhRFGHjG8hJ6bPwYmfceg91eiZvsV2Fb+UnF3ns1Dgzd+lnwzobIQmnOKBQ11Pc3pvZCkSEHRl06jNCjyA6YWd8/RKRpJlwEJmRl4NGxw8JlnnZJgARIgARIgARIwG8CFAb8RsWBsUqAwkCsngz9IgESIIHACPyw34FSE4WBwKhxdKwRUDfpc2BQ+hw0NEi2VivCgb6mDCpX6HtpqNNSoM5WQ5VaBJW6thGLU5uJnfZsHLLYFCFgcv52lHQbg91pAzE8MUsRBt4/dAMy5pigzfg37lXdjNXFx3GxOgW3HvgP9AWt+2uFi7lTk4Ci7lLffwSMcvNf6vsbujTU90+A0eaEnfX9w4WfdiNEYExmGp4YNyJCq3EZEiABEiABEiABEvBOgMIA3464J0BhIO6PkBsgARIgAYXA+n0OlNW0LQxYqwtgrTwOp90MbWI2DNkDodYaSJAE4opAos4Fg9qBRJUNBqf0OTDDIMKBpRJ66XNgtwa1H3VOBjSZdVAl5jfaKdH1w7pqJ/rqkjGuYC++7TUTI9JycceLRjy7+TdI//12PKH6HT4pzMcrFjUmbPowKB88TbYkZsOYOwbG7GEoSu8HY3IejPosGDXJKHJqUWyNo8bQIadDg52FwIj0VDwzYWRn2S73SQIkQAIkQAIkEMMEKAzE8OHQNf8IUBjwjxNHkQAJkECsE1i3z4HyNoQB08lNMBub315WafRI7z8duuScWN8e/SMBvwkkaIFETYNwIOWKpEGyzYRESxX0tRXQWv3rc6Ay6KHumgh1WgVUulLYtV2x1ZqOFIcW3e0qVOZMwJpXv8dvhi7Emxm9cbSwGvcf242Uo//x29emA6vT+8DYbRSKsobCmNYXxqRuMCZkokiVBKNTjQo29m0XV07qWASGpqXgudNGdaxNcTckQAIkQAIkQAJxSYDCQFweG50mARIgARIggY5HYO1eBypqPWcMWKtPovLg1x43rU3KRubguR0PCHdEAl4IaKVBsqa+z0EiGhokW2uVPgd6cwUSzJWtZqoz0qDOdkGdUoACXR4sNRrYUofB/vqL2HHmCeQeqcX0DUvaZF7WZXh9Y9/MQTCm9oYxMQdFSn1/A4x2oIb1/fnOkoBPAoPTUrCQwoBPThxAAiRAAiRAAiQQfgIRFQaqqqrwyCOPhH9XEV5h+PDhEV6Ry5EACZAACZCA/wR27YpcjXD/vQpsZG5uLjIzM71OyhyyANrEjMCMcjQJdFACSp8DnatBOJA+B5b6BsnWaujNlUhOccCeZkKhyoD9Gx7HhFI7sg6ug7H7eBRJff/MATAm90JRYlelvr8RCSiyOWFzsgdIB31luK0IEhiUmowXJo6O4IpcigRIgARIgARIgAQ8E6AwwDeDBEiABEiABEgg5gn07NkTqampXv1MH3AeElK7x/w+6CAJRIuASu2CSmeHS2uHXW2H1VUHXfGPyDtRifVdZ8KcoEI1LCh11KLAXgOLyx4tV7kuCXRoAhQGOvTxcnMkQAIkQAIkEFcEIioMWCwWHDp0KK4A0VkSIAESIAESIIHIENh1womaOs9ruWpPwlVzwqsj2SN/zSbEkTkmrhKjBFQapxL4d2oaAv8qmxLcr3HaUG23o8bePNA/1FEGl20nLtblo2jbYCxOmYcK56lG3sl6INHggibBoYgJdWqrIhyUOWthdNSi0uHlyxqjfOgWCcQKgcGpKVg4kT0GYuU86AcJkAAJkAAJdGYCERUGOjNo7p0ESIAESIAESKBtAm31GHDazCjb8xlcDlsrI4bsQUjtdTrxkkCHJqDSOgB34F9lR53KBrPzVODf4nD4vf+uLjMWHH4fz2V3wZNpP6Ju63jYioBNAxfgG8cwv+wYdEBSogu6BCegtcOqsaIGdSh3mWF01KDEbvbLDgeRQGcjMCQtBc+zx0BnO3bulwRIgARIgARikgCFgZg8FjpFAiRAAiRAAp2PwLp9DpTXeK9hbjMVwnTiP7CbyxvhUBTofO9JR92xOqG+zI9Dbvyr7LCgPvBvcsiNf1tI6/vfe/htfJA3EFvNJYow4FKNRM0H9YH88mG/wJv6uXC6VEGh1mmA5EQgQe+ESsoXaWyoVdWhEmYUO2px0mYKyj4nk0C8EhiWnopnJ4yMV/fpNwmQAAmQAAmQQAciQGGgAx0mt0ICJEACJEAC8Uxg/X4Hyky+m5vazWVw2izQJmVCrU2M5y3T985CQCX1/aUkj00p9WOVwL/LhtqGwH+VzQbfb35oYN1x4iOUuMx4ITVFMSjCgDzW3RNh3VGm/LurSy7W9ZmHH+z9Q7OoBysqFZCaCOj1Uq6oXjiwqKyoghklzloU2GpgdfmfBRE2R2mYBEJMYGRGGp4ePyLEVmmOBEiABEiABEiABAInQGEgcGacQQIkQAIkQAIkEAYCPx5woKQ6UuHRMGyAJjstAanvL2V+XI31/U8F/uW2v6lFff9ogbqxeAW6HVyFN8afj13mEsUNtzAA9VCY/tm8VFfhyHPwnubcaLmLZAOQqHdBm+CAU2uHRV2HaqVcUX2DZJPDGjXfuDAJtJfA2Mx0PD5ueHuncx4JkAAJkAAJkAAJhIxAVIWB/Px8bN26FaWlpXA6ndDpdOjVqxfGjx+P1NTUgDdZWVmJjRs3orCwEDabDWq1GmlpaRg3bhz69u3byp7D4cDmzZuxd+9eZbzBYMDo0aMxbNgwZW7LZ8uWLdi2bRsmT56MoUOHBuwfJ5AACZAACZAACXgnsOGgA8YqCgN8R2KPgNT3dzf2tantsEqZH2nsq5T5scMcQH3/aO3ufyrWo9+eT7Gn72l4LTGh0Y1GYUCyBg5NgnVTaTMXHT36YmX3edhu7xEt172ua0gAkg0iHJzqc2BS1aHcWd/noJR9DmLuzOgQMDE7A4+M8a+XB3mRAAmQAAmQAAmQQDgJRE0YkAD+zp074XK1DgAkJCRg+vTpyMvL83vvJ06cwOrVq2G1tr45pFKpMGLECEycOLGZPbcPEuSXz+T3e/bs8Ti2oqICy5cvR0pKCmbOnKmIGHxIgARIgARIgARCR+A/hx0orKAwEDqitOQvAaW+v8aulPmxNTT2lTI/Evivstthczr9NRWT4y4y/YxRO95XfHtp/AIcMJ8K/jcVBqAdANNiz1s4Nnou/qmaEpP78+aUTgukGABdQ58Dm8aq9DmocJlR4qjPOuBDApEmMKVrFv4yakikl+V6JEACJEACJEACJNCKQFSEAQnif/PNN0qWwJAhQzB27Fjltn55eTnWr18Po9GIjIwMzJkzR/m5r0du+y9btgwlJSXo0aMHpk2bhqSkJEhGwK5duyA3/UUcOOeccxrFhurqaixdulTxYe7cuUpmQVVVFb766islW0DWbpq1sHbtWhw6dAhnnXUW+vTp48slfk4CJEACJEACJBAggS1HHDhRTmEgQGwc7oOAqkl9f2nsK/X962BDraO+sa8E/p0eLqp0FLAzLQcwZetryna2DfwF3m5xt6WZMADAlj8ZdT/Ulxlq+dT1GYovuszFYXt2h8CjVgEpiYBBhIMEBxwaG8yqOlTB0iAcmGBzxbco1CEOqoNt4uxuXXDPiEEdbFfcDgmQAAmQAAmQQDwSiIowIEH2/fv3K+V9zj777Gbc3Dfz6+rq/A7CFxQU4Ouvv1YC+rNnz0ZWVlYzmytXroSULRo+fLhSBkieo0ePYs2aNUhPT1fm6PV6yJoiMIhA0FREEKFCbHTr1k3xV6PRxONZ02cSIAESIAESiGkC2445cayUQbiYPqQYdE6ldiqNfZ1aG+zq+hv/Finz45Ta/vWlfjrrM8lWgHmbnwMagtvPjpuHY5byZjhaCgPQ9oFpsdY7Mq0W+0YuwGeu0zoFVsk4MCjliuqFgzq1FdWwoMxpRoHdpLxnfEggEAKze+Tg9qEDApnCsSRAAiRAAiRAAiQQFgJREQba2ok7OF9WVoYpU6Zg8ODBPjfuzkCQW//uIH/TST/99JOSOSCliaQMkDz79u3DunXrFBGhpTDQcu1vv/0WJ0+exIwZM5CTk+PTHw4gARIgARIgARIInMDOfCcOF1MYCJxcx54h9f0hgX9NfeDfivrGvjUOO6Sxb20c1PePxgkNclTgsp0vQ1VbLwT8Z8hZWKRuHcRuJQwAsBdNhuU7z1kD7r3UDhiDD9LnodiRHI3txcya0q4hqaHPgUtnh1VthQkWlLvMKLLXoNxhiRlf6UhsELigV3f8flDr/nex4R29IAESIAESIAES6EwEYk4YkEbEK1asUEr8+BuId9/ol3JBnjIGJLB/5MgRjBw5srHPgCcxwVPGgHtcv379MHXq1M70bnCvJEACJEACJBBRAnsLnNhfSGEgotBjYDFp6gttfeBfGvvWwQ6zsz7wX2W3wRrn9f2jgTjTZcXN+96AtvxI4/JPjJ2DwrrKVu54Egag7Q7T4iTfrien4OchC7DCMdL32E46IkELJCcCCQn1Apf0OahBHSpdZhQ7alHIPged7s24pG9P/E//Xp1u39wwCZAACZAACZBA7BGIGWFA+gFIEF4aAEv9fyn7M2nSJL+IyVxpPHzs2LFWPQakL4BkDEhDYxEaMjMzFZue+gm0/Jn0KRCRQn4+a9Yspe8BHxIgARIgARIggfAQOFjkxO6TFAbCQzdKVhvq+0Nrh0PK/KhtSpkfs8sGkwT+bTY4OnB9/yhRxz1H3kNi4fbG5dcNPxcfucwe3fEoDEjWQNlkWL5uO2vAbbByyGS8kzgXda42ShBFC0aMr6tR1/c50EufA52UK7LCrLKiskmfAzv7HMT4KQbm3tUD+uDiPj0Cm8TRJEACJEACJEACJBAGAjEhDLhL/cj+pE/A6NGjMWbMGOXf/X2kAfEPP/yAw4cPK9kG7keyCKSPgDQk7tKlSzNzIkLs3LkTQ4cOVTIJ5Pd79uzBiBEjlN8fPHgQ0g9BPnf3JvDXH44jARIgARIgARIIjMDREie2H6cwEBi16I6W+v5yCxpKfX8HrKr6wH+t1PdvCPxH18POt/rtBZ8i4+j6Zhv/65iZKLeaPMLwJgxAmw3TYv8vxbiyuuCnfvPxvZ1NVUP91qUqDZJdUCfU99KwqKTPgRmlTjMK7SbUOjtvH41Qs46EvVuH9Me8vG6RWIprkAAJkAAJkAAJkECbBGJCGJDGwVIOSAL6EuCXp0+fPkqPAbnp788j86VnQGVlJVwtbp7pdDqMHz9eyUJo+sh627ZtU8QBq9UKg8GgCBIyzl1WSH4+Z84cJCYmYvPmzdi7d6/iY9Ox/vjHMSRAAiRAAiRAAm0TOFnuwuYjDmKKIQIqjaO+sa9S39+BuobAf43DhmqHDbV2nlcMHRduKFmF7gdWNHPp25Ez8YXDsyggA70KAwAcVZNgXl4a0BaLR5yFt7X1Pb34RIZAkh5IbGiQ7NLalQbJJtSh3FWr9DmocNRFxhGu4heBe0cMwvRuzS+s+TWRg0iABEiABEiABEggxARiQhhouifpMSBlgaR8j9T1nz59us8tFxQUQMQFKSkk2QYS2Nfr9crvjx8/rpQSMpvNjZkAPg0C2L59OzZt2oQJEyZg1KhRSuaAZBCIcCC/37BhgyISjB07VvnFhwRIgARIgARIIDgCxVUu/HSQgebgKAY2W91Q39/RUN9fGvuanXbUOG1KmZ861vcPDGgUR19e+RMG7v6omQc2XSIeHnoGauzeG+C2JQxAk4qaT3vAZQnsRroztye+zZuPzXbWUY/iK9G4tF4HJBsAndLnQBok21CrsqACFkU4KLbXxoKbncaHR8cOw4Qs/7NxOg0YbpQESIAESIAESCDiBGJOGBAC7oa/Go3GYzPhlpTczYUHDRrksUHw0aNHsWbNGuWWv9z+T01NbRO0yWTC0qVLlWwFaWZcW1uLZcuWKb+fO3eukj1QVlam/EyyEeRnycnJET88LkgCJEACJEACHYlARa0La/dSGAjVmaoAqBLskBvEDvWpxr5S5kdp7Guzwc76/qHCHVU7v6rZgbHb323lw/LRc7Dc1rrhcNOBbQoDAJzmiaj9d1m79ndi9CwsUp3ZrrmcFDkC2oY+BwkNfQ7sGitqVXWocllQ4qzBCbsJ/KMidOex8LRRGJyWEjqDtEQCJEACJEACJEAC7SQQk8KAlPGRwLw0IT7nnHOQl5fndXvukj8SqJfSQ4MHD241VrIFvvrqKyXA78ueTJYMA+k1MHXqVAwYMAD79+9XyhRJjwJpQixigNtHERHOPfdcdO/evZ1HwGkkQAIkQAIkQAJCoNbqwjc7KQz4+zao1C6odHY4Gxr7Sn3/uob6/tWs7+8vxrgfd07dYZy15eVW+6hJzsLDfUfC5qP+vC9hAKoE1K4cCGd5+8rR2HoNwlc5c7HPnhP3rDvzBpQ+BwYXJMtI/syxiHAAC0odtSi018DsCiyrpDOzfOeMcchNNHRmBNw7CZAACZAACZBAjBCIuDAgNfvlpr2UDJIGvyNHjmz9F5maGiWQb7FYfAbyQy0MiF8rVqxARkYGZs6cCcla2LdvnyIMiEAhP5PHva6UPPJHbIiR86YbJEACJEACJBCzBKRc/bJtDC65D0ilcdYH/jV22NX2xsa+Uuan2m5HjZ2sYvZljpBj4+1F+OWWhYDD2mrFL8bOx7d1vm/6+xQGJGvAOgG1n1W0f1cqFQ6OWYCPXZPbb4MzY5pAckOfA02CQ8lSqu9zYEGZ04wiRw0q2eeg8fw+OWsSkjSamD5POkcCJEACJEACJNA5CERcGBCsEmSXYHtubm5j8L0p7gMHDihjpGSPP6V/Vq5cifz8fKW/gPQEaPlInwEpNyQ3/aU0UGZmptfTlf4GMr5psN+dMdCtW7dGf5kx0Dm+INwlCZAACZBAZAks/dkOhzOya0ZrNWnqC21D4F9lVxr7uuv7S+Df4mD2RLTOJh7W7euswhW7XoXaVNzK3bKMHnike1+/tuGPMCCGzGtHw1FQ45dNb4PM/Ufi44x5OOlIC8oOJ8cfAYMOSJI+B/r6P/esGitqUIcKV71wUGI3x9+m2uGxXq3G59MpkLUDHaeQAAmQAAmQAAmEgUBUhAGj0QgJ5tvtdgwZMkRp3iv1/6VZ8JEjR5TGvhJ4HzFihJJV4Otx9xBQqVRKKSFpPix9BJxOJ4qKirB+/Xq/mhm7/ZLMgKZNj8vLy732GHCLF+I/HxIgARIgARIggeAIfL3TDnPry8/BGY3SbKnv7w7821R2WFAf+Dc5bKiy22B3uqLkGZeNdwIpLhtuO/AmdKUHPW7lw3ELsN5S6tc2/RUGXI6xqPm42i+bbQ4yJGLHsAVY6hwTvC1a6DAEtBogJRFISKjPlLJrpEFyHSphRrGjFidtpg6x124GPd79xfgOsRduggRIgARIgARIIP4JREUYEGxSw18EABEDWj4S4O/fv7/SM0BK+bgfqf2/a9cuZGVlKTf/9Xp942ebNm3Cjh07FDHA0yP9AWbMmKEIEJ4e8UOyCoqLi5WsgOzs7GbDxNfdu3djzJgxGDVqlOK7ZD1MmjQJw4YNi/83gTsgARIgARIggRggsG6fA+U1cRAwV9XX95fAv0MjZX7ssLhsqHUH/m02xMEuYuDE6UJ7CNx9bBGST271OLWw6wA80aWb32b9FQbEYN1/xsF2uMpv220NrB58Gt5Pmotq16n/nw+JYRrpkARUKkD6HOj1Lmh0dji0NphVVlTBjFKnWREOrK7Yz7IampaC504b1SHPiJsiARIgARIgARKIPwJREwYElQTht27dioKCAkUgEBFAyvxI4L1v39bpz20JA2JPbvxv3rwZJSUlsNlsEIEhOTlZyTwYOnQo1Gq11xNyZx1Is2ERJFo+4p/Y3rt3r2I7KSlJKV1EUSD+Xnp6TAIkQAIkELsE/nPIgcLK6IfUvdX3l8B/td0GE+v7x+5L1ME9+0PhF8g68r3XXS4afz7+Yy7xm0IgwoALo1Dzr1q/bfscmJ6JjQPnY7V9qM+hHEACvggkG4BEgwgH7j4H0iC5DuXOWhQ6alDtoReHL5uh/vwXXbPwwKghoTZLeyRAAiRAAiRAAiTQLgJRFQba47FkGkhwvmXGQHtscQ4JkAAJkAAJkEBsEdhx3IkjJeFvMqDWOgC5dSqNfRvq+1tcdtQ46hv7mlnfP7ZeDHqjELiudDXy9n/llcaxHsPxbHpGQLQCEQbEcN32CbDtCaIRsQfvSodPxZu6OQH5zcEkECgBQ4L0OXBBl+CES2eHTRokq0Q4MMPoqEFpBPocLOiZi5sH9wvUdY4nARIgARIgARIggbAQiDthYO3ataipqcGsWbPCAoRGSYAESIAESIAEokfgQJETe04GLwyoE+xwSWNftR1S379O6vu73PX97bB5KT0YvZ1zZRJom8BlVRsxeNe/2hz09vjzsS2AbAExFqgw4FINR80HdSE/LmfXHvi+9zxssPvXNDnkDtBgpyegc/c50DuVMnE2jbVJnwMzCkLQ5+DKAb3xmz55nZ41AZAACZAACZAACcQGgbgSBkpLS/H1118rpYHkFx8SIAESIAESIIGORSC/zIWtR9uuE61S6vtLqQgb7JqGwL/U95fAv10a+9rhdEW/HFHHOhnuJpoEzq/djQnb3mrThQO9x+Gl5MSA3QxUGJAFrPsmwvpzWcBr+TOhYNR5+If6bH+GcgwJRJSAWlXfINmgd0Ktc8Cu9DmQckUWlEqDZLsJNlfbwvbdwwfi3NyuEfWbi5EACZAACZAACZCANwJxJQxIGSHpR3DmmWc2a0rM4yUBEiABEiABEugYBEpNLqzdb4NO74BTAv8NN/6VMj9Oqe1fX+qHDwl0FgJn1R3FOVte9Lnd18YvwB5zqc9xLQe0RxiAZjBMS8LX6NWe1w8rcudjpz034P1wAglEk0CKATAYXNDqHEqD5Dq1FdWwoMxpxuG6Kjw2YShGZ6RF00WuTQIkQAIkQAIkQAKNBOJKGOC5kQAJkAAJkAAJdGwC5VYbnt1zsGNvkrsjAT8JjLYX479+fgGwmducsbP/ZPxdr/HTavNh7RIGANiOTkLdhsCFiECcPDJmPv6FMwKZwrEkENME7pirR2ayKqZ9pHMkQAIkQAIkQAKdhwCFgc5z1twpCZAACZAACcQFgQe27YkLP+kkCYSTQE9nDa7e/SrU1YU+l1k4fj4Om9tX2qe9wgC0/WFaHP4AZ13f4fgsay6OOjJ9cuAAEoh1An/9tQHh/9bEOgX6RwIkQAIkQAIkECsEKAzEyknQDxIgARIgARIgAYXAc3sOocxqJQ0S6LQE9C4H7jz0FhKK9/lksGXQVLynbX/D7nYLA5I1cHIy6taV+PQx6AEJCdgzYgG+cI4P2hQNkEC0CGQkqXDnPH20lue6JEACJEACJEACJNCKAIUBvhQkQAIkQAIkQAIxReC9w8dxoLompnyiMyQQSQJ3Hf8nUk5s8mvJp8fNxQlLhV9jPQ0KRhiAtidMiyMX6KwZOA5LUuehzBl4k+V2A+JEEggRgQHd1LjyzIQQWaMZEiABEiABEiABEgieAIWB4BnSAgmQAAmQAAmQQAgJfHmiCBtKy0NokaZIIH4I3FL0FbocXu2Xwz8NPRv/VNX5NdbboKCEAQD24smwrI5A1oB7A6lp2DJoAVY5hge1b04mgUgTmNhfg19O0EV6Wa5HAiRAAiRAAiRAAl4JUBjgy0ECJEACJEACJBBTBH4oKcOyk8aY8onOkEAkCFxd9h167/u330v939jZKK6r8nu8p4HBCgPQdoNpcUpQPrRncvnQM/C2fi7sULdnOueQQMQJzB6jxdTB2oivywVJgARIgARIgARIwBsBCgN8N0iABEiABEiABGKKwL5qE94/nB9TPtEZEgg3gd9Ub8awnUv8Xub7ETPwiTP4kltBCwMAHBWTYF5Z6rfvoRroys7B+r7zsd4+IFQmaYcEwkbgt1MSMLQHhaywAaZhEiABEiABEiCBgAlQGAgYGSeQAAmQAAmQAAmEk4A0HpYGxHxIoLMQmGvei8k//93v7TpVGvx11NmotNX6PcfbwFAIA9BkwvSvLoCj/U2Qg9mIceTZeEdzXjAmOJcEwk7gttl6dElVhX0dLkACJEACJEACJEAC/hKgMOAvKY4jARIgARIgARKIGIG/bt8Lu8sVsfW4EAlEi8AUaz5mbn4+oOVXjZqNr+zBlRByLxgSYUCyBkwTYV5aFtA+QjnY0b03vu4xHz/b80JplrZIICQE1Crg4YsMIbFFIyRAAiRAAiRAAiQQKgIUBkJFknZIgARIgARIgARCRuCV/UdQYLaEzB4NkUAsEhjuKMXF216Cqq7ab/cshlQ8PHACLA6r33PaGhgqYQDqJNT+uw+cNaHxq72bOz56DpaoprZ3OueRQFgIdEtX4ZaZ+rDYplESIAESIAESIAESaC8BCgPtJcd5JEACJEACJEACYSPw0fGT2FYemhvRYXOShkkgCALdnGZcv/c1aCpPBGTlqzHzsMpaHtCciAgDAJyW01D7Reh8a+8mrb0H499d5+GgvUt7TXAeCYSUwKheGvz36bqQ2qQxEiABEiABEiABEgiWAIWBYAlyPgmQAAmQAAmQQMgJfG8sxarC4pDbpUESiAUCarjwp0Nvw2DcHZA7Vak5eLjXYDhdoavlH7KMAdmJSoPab4bBWWIOaF9hGazRYP+oBfjUNTEs5mmUBAIhcN4ILaYP1wYyhWNJgARIgARIgARIIOwEKAyEHTEXIAESIAESIAESCJTAvioT3j+SH+g0jieBuCBwx4kPkXZ8Q8C+fjp2Ab6rKw14XlsTQioMSNaAfTxqP6kMqY/BGKsdMBofps9DkSMlGDOcSwJBEbjsFzoMy9MEZYOTSYAESIAESIAESCDUBCgMhJoo7ZEACZAACZAACQRNoNJmwzO7ojH/bwAAIABJREFUDwZthwZIINYI3GRcjpxDXwfsVkl2HzyaE/rGuqEWBmRj5h/GwJFvCniPYZuQlIxtQxdguWNU2JagYRJoi8Af5+iRlaIiJBIgARIgARIgARKIKQIUBmLqOOgMCZAACZAACZCAm8ATu/ajxu4gEBLoMAT+p2Id+u35rF37+WDc+fjRUtKuuW1NCocw4HKOQc1HMSQMNACoHDIJ7yXOhdnFWu8hf5Fo0CuBxAQV/veXbDzMV4QESIAESIAESCD2CFAYiL0zoUckQAIkQAIkQAIA3j18HAera8iCBDoEgYtMP2PUjvfbtZcT3Qbj6azwNNINhzAgm6zbMh62A7FTUqgRfGY2fuo/H9/ZB7frLDiJBAIl0K+rGldPTwh0GseTAAmQAAmQAAmQQNgJUBgIO2IuQAIkQAIkQAIk0B4CKwuKsbY4tPXU2+MH55BAsARmWfbjF1tfb7eZ98afjy3m0GcLiEPhEgZcGImaf8VAE2Iv1EuGn4m3dLPafSacSAL+EpgyWIs5Y9h42F9eHEcCJEACJEACJBA5AhQGIseaK5EACZAACZAACQRAYEdFFf517GQAMziUBGKPwGTbSczd/BzgcrXLucM9R2Fhamq75vozKVzCgKxdt/s02HaU++NGVMY4u+Vhdc/52GTvHZX1uWjnIPDryTqM6c3Gw53jtLlLEiABEiABEogvAhQG4uu86C0JkAAJkAAJdBoCZVYbntvDBsSd5sA74EYHOcpx2Y6XoTJXtHt3fx9/PnaGKVtAnAqnMOBSD0XNP23t3nukJp4YNROL1GdFajmu08kI/GG2Hl1T2Xi4kx07t0sCJEACJEACcUGAwkBcHBOdJAESIAESIIHOSeDJXQdgsts75+a567gmkOWqw0373oC2/Gi797G37wS8mhjepqXhFAZk49aDk2DdHPslwWw9B2BZt3nYY+/W7vPiRBJoSYCNh/lOkAAJkAAJkAAJxDIBCgOxfDr0jQRIgARIgAQ6OYFFR/Kxt8rUySlw+/FI4J4j7yKxcEdQrr88fgH2m8MbVA+3MADNQJiWtK+MUlDw2jn50NgF+Mh1ejtncxoJNCcwKFeNK6ax8TDfCxIgARIgARIggdgkQGEgNs+FXpEACZAACZAACQBYYyzFN4XFZEECcUXg9pOfIOPYD0H5vH3gGXhLF/7yI2EXBgDYjk9C3Y/hFTiCgt1isqXfCHySOQ/5jvRQmqWtTkjg7OFanDuCjYc74dFzyyRAAiRAAiQQFwQoDMTFMdFJEiABEiABEuicBA6ZavDOoeOdc/PcdVwS+H3JKuQeWBG078+Nm4+jlrKg7fgyEAlhANo+MC2Os+Co3oCdwxfgK+dYXwj5OQl4JfC7aQkYnKsmIRIgARIgARIgARKISQIUBmLyWOgUCZAACZAACZCAELA6nfjbjn2EQQJxQeB3lT9iwO6Pg/b1P4PPxCJNZHprREQYAGAvnAzL9yVBs4m0gepBE7A4ZS4qnYZIL831OgCB+y8wwKDrABvhFkiABEiABEggSgTKy8uxevVqLF++HFu2bEF+fj5SUlIwYsQInH766fjVr36FgQMHQqVqnWn78ccf45ZbbvHb88svvxwPPvggDIbm/9934sQJfPbZZ1izZg22bt0Kk8mEAQMGYMKECbjgggswefLkVnNk0UDWHz58OF555RXFbiQfCgORpM21SIAESIAESIAEAibw2oEjOFFrCXgeJ5BAJAlcWLMdY7a/F5Ilnxg3B4WWypDY8mUkUsIAtD1gWpzoy53Y/DwtA5sGLcA39qGx6R+9ikkCPTLUuHEG+wvE5OHQKRIgARIggZgnYLVasWjRIjz55JOoqKjw6q+IBFdffTVuvvlmJCUlNRsXSGBeJrYUBlwuFz7//HPcd999bfpw1lln4W9/+xv69evX7vUpDMT8K0kHSYAESIAESIAEokFg2UkjfigJf0mVaOyNa3YMAudZDmHa1ldCspn1w8/Fhy5zSGz5YyRiwoBkDZRNguXr+Ok10JJf2bAp+HvCXH+wcgwJ4PSBGswfx3QBvgokQAIkQAIkECgBu92OV199FY8++igyMjJwzTXXKJkBeXl50Ol0cDqdKC4uxpdffom3334bBw8exK233oo77rgDWu2p8pVuYWDhwoW48MILA3UDGzduVAQHeW6//XbMmjVL8UeyE2w2Gw4cOIAXXngBn376KebMmYPHH38c2dnZjesEu37ADrdjAjMG2gGNU0iABEiABEiABCJHYHdlNZYcPRG5BbkSCQRAYIKtEOdvXQg4bAHM8j70kTEzUWY1hcSWP0YiKQxA2wWmxfHd0NfVJRff95mPn+zNb4T5w5pjOheB35yuw8hems61ae6WBEiABEiABEJAQMr23H333Rg0aBCeeuopDB3qPWtz//79StBeyv289dZbGDv2VH+oYALzDodDyVYQUeH5559XhAVP5Yqqq6tx//3348MPP8Trr7+OuXNPXSIJZv0QYPTLBIUBvzBxEAmQAAmQAAmQQLQI1NodeHzX/mgtz3VJwCuBfo4q/G7XK1DXhKZ2/uqRM/G5I3KigGwsosIAAEfVJJiXx2/WgPtlKBx5Lt7TnMNvBwl4JXDPAj1SDK3rHRMZCZAACZAACZCAdwIlJSW46667lFr+cht/ypQpPnEtXrwYd955p9If4Nprr20cH0xg3mKxKPbee+89JSNg4sSJXv1wryN+33bbbSFZ3+emQzSAwkCIQNIMCZAACZAACZBA+Ai8sv8ICszsMxA+wrQcKIFUlw1/2P936MoOBTrV43i71oCHh02ByR65MkLiSKSFAWjSYPo4F7A6QsItmkbsPfpiZff52GHvHk03uHYMEsjNUOHmGfoY9IwukQAJkAAJkEBsE1i7dq3SM0BKB3lqBOzJ+9raWsgN/9TU1GYfByMMSKkg6RsgWQBSIujSSy+FWq0OCF4w6we0UBCDKQwEAY9TSYAESIAESIAEIkNgeYER64vZZyAytLmKPwTuPvo+kgt+9meoX2NWjJ6DZbbINBxu6lDEhQHJGqidCPOXHef7fHTMPHyAX/h1zhzUOQicMUiDeWPZX6BznDZ3SQIkQAIkEEoCUrrnsccew3PPPYeLLrooKNPBBubdPQby8/Mxf/58XHzxxRg/fnxjnwFfzgW7vi/7oficwkAoKNIGCZAACZAACZBAWAnsqzLh/SP5YV2DxknAXwJ/KPgcWUfX+jvc57iapAz8td9oWJ12n2NDPSAawgDUetQuHwhnRcfJAqrrMxRfdJmHw/asUB8R7cUhgcumJGBYj8BuFcbhNukyCZAACZAACYSUQCDle/xZ2B2Y92fs8OHD8corr2DAgAGNw10uF5YtW4b/+7//Uxocux8ZM2HCBEyfPh1nnHEGunbt6rH/gL/rX3755X5nR/izl0DGUBgIhBbHkgAJkAAJkAAJRIWAzenEIzv2RWVtLkoCTQlcV/ot8vYvDSmUL8bMw7fW8pDa9NdYVIQBAE7rBNR+VuGvm/ExTqfD3pEL8LlzQnz4Sy/DRuAvvzIgQRs28zRMAiRAAiRAAh2SgD/CgATob7jhBuzatasVAwnUS1+CzMxM5TN/A/My1pMw4F5AGgx/8803+PzzzyGljkym5j3B5syZg3vuuQcDBw5s5pO/61MY6JCvMzdFAiRAAiRAAiQQSgLvHDqGQ6baUJqkLRIIiMBlVRsweNeHAc3xNbg8vTv+2qOfr2Fh+zxawoBsyPz9aDgKa8K2t2gZrhk4Fh+kzUOJIylaLnDdKBLo11WNq6cnRNEDLk0CJEACJEAC8UkgXMKAlCe68MILQwJFeg8UFBRg06ZNWL16NVatWoWKigol0+CJJ57A6aef3rgOSwmFBDmNkAAJkAAJkAAJkADwvbEUqwqLiYIEokLg/NpdmLDt7ZCv/dG4BVhnKQ25XX8NRlMYcDnGoebjKn9dja9xKanYOngBVjpGxJff9DZoAjNGanHWMKYLBA2SBkiABEiABDolgWeffRZPPvkkXn75ZZx//vl+MXBnEeTk5HjMGAilMNDSodLSUrz00ktKGSLpQSANi5OS6i+HUBjw6/g4iARIgARIgARIgAR8EzhptuDV/Ud8D+QIEggxgel1R3H2lhdDbBUo6tofj3fJDbndQAxGUxgQPy0bx8F+pIOKAwAqhpyOdxLnwurSBHIsHBvHBH5/XgLyMtlfII6PkK6TAAmQAAlEkcCKFStw5ZVX4uqrr8b999+PhATfWXjhEAbcQf0//vGPkF8qlcorlaKiItx0002oqalRBI2+fftSGIjiO8SlSYAESIAESIAEOiiBZ3YfRKXN1kF3x23FIoExdiMu/PkFwBb6RrmLx5+PjeaSqG472sKAyzUaNR92vHJCTQ/VldUVP/Sbj3X25nVno3rwXDwsBNKTVLhrnj4stmmUBEiABEiABDoDAaPRiFtvvRWHDx+GZA9Ic19fTziEgW3btuGKK67AkCFD8Pzzz0OyEbw95eXluPnmmyG+N21gzIwBXyfHz0mABEiABEiABEggAAJf5BfiP2UdrGFpAPvn0MgS6Ok04erdr0JdXRTyhY93H4b/l1HfGC2aT7SFAdl73bYJsO3t+N/r4hHT8bZ2RjSPm2uHmcBp/TW4YIIuzKvQPAmQAAmQAAl0bAKfffYZ7r77bgwaNAiPPvooRo8e7XXDVqtVaQosJXykgbCn5sPtKSVUWVmp+PDvf/8b9913H66//npotZ5LBa5ZswbXXXcdzjrrLDz99NNITU1V/KUw0LHfU+6OBEiABEiABEggwgR2V1VjyZETEV6Vy3VGAgY4cMeBN5FQsj8s239n/Pn4OcrZArKxWBAGXKoRqPkg9BkZYTm4II06cnvhm7z52GrvGaQlTo9FApf+QofheSwbFYtnQ59IgARIgATih4Ddbserr76qiAIZGRm46KKL8Jvf/Ab9+vWDwWCA0+lEcXExvv/+eyxatAg//fQTUlJScM011+CWW25RxoQiMP/DDz/gtttuQ35+Pi644AIlg0BEiqY+SPBfxAjxWTILZs2a1QiawkD8vHP0lARIgARIgARIIA4IOFwu/G3HPsg/+ZBAOAncdXwJUk5sDssSB3qPxUvJ9U3Jov3EgjAgDKx7T4N1W3m0cURs/fzRs7FYNS1i63Gh8BPQqIG//MoA+ScfEiABEiABEiCB4AhIoF1u6z/zzDOQUkFtPZMnT8btt9+OKVOmQK0+9R9id2DeX08k46BpKSCXy4XVq1fjgQceaNMHES8efPBB/OpXv2qWVUBhwF/yHEcCJEACJEACJEACfhJYcvQEdldW+zmaw0ggcAK3Fn2J7MNrAp/o54zXxp+PPTGQLSDuxoowAM0QmJbY/STYMYbZeg3CVznzsM/etWNsqJPvQjIFJGOADwmQAAmQAAmQQOgI1NbWQm7ui0iwadOmxgD9+PHjMW3aNMycORMjR470WOYnWGHAvYvq6mp88803WLp0KbZs2aJkEEiGwtixY5XyQb/85S+Rl5fXatMUBkL3HtASCZAACZAACZAACSgEtpRV4tP8AtIggbAQuKZsDXrt+zIstsXorn6T8IbBc33SsC3ahuGYEQYka+DIJFg3lkYDQ/TWVKtxYPQCfOKaFD0fuHJICFx4mg7j+7GMUEhg0ggJkAAJkAAJkEBECKhckhfBhwRIgARIgARIgATihECt3YHHd4Wn7nucIKCbYSJwSfUmDN35zzBZrzf7wvgFOGSOneB3LAkD0PaHabEqrPxj1bi5/yh8lDEPBY76ZnV84o/AfefrkaTvnO9v/J0WPSYBEiABEiABEhACFAb4HpAACZAACZAACcQdgfcOH8eB6pq485sOxy6BebV7MGnbm2F1cOugKXhXG1t3cmJKGABgOzkZdetKwnoOMWs8MQk7hi3AUsfomHWRjnkmMChXjSumJRAPCZAACZAACZAACcQVAQoDcXVcdJYESIAESIAESEAIbCytwL9PFBIGCYSEwFTrcczYvDAkttoy8sy4eci3xFaD3VgTBqDtBdPizh1grRo8Ef9InosaZ+fmEPYvZAgX+OUEHSb2ZxmhECKlKRIgARIgARIggQgQoDAQAchcggRIgARIgARIILQETHY7ntx1ILRGaa1TEhhhL8Gvt78EVZ0prPvfMHQ6lqisYV2jPcZjThgAYC+eDMvqTpo14D7EjCxsGDAfa+xD2nOsnBMggQRnJTKsu5HkkP41Lpg1uShPGA6rOsMvS/eer0cyywj5xYqDSIAESIAESIAEYocAhYHYOYuQeOJ0OiG/tNrYaWoXko3RCAmQAAmQAAm0IPCPw8exn+WE+F4EQSDXVYvr9rwGTeXJIKz4N/WxsbNhrKvyb3AER8WiMABtLkyLkyNIIXaXKh0+DW/qZseugx3AMxEF8syroHY1F+5c0OBE0gzUqTPb3OWQ7mpcPpXZHR3gVeAWSIAESIAESKDTEYiKMFBeXo6bb74Zq1evxhNPPIFLL70UKpXnRk0WiwUPPvgg3nvvPXz66aeYOHFi0Id0+PBhLFy4EMuXL0dFRQWmT5+Oxx57DL169QradjQNHD9+HE899RR++9vfNuO0ceNGXHDBBbj88ssVlgaDIZpuRnVt97tnNBrxyiuvYMCAASH1p7KyEnfccQeWLl2Kq6++Gvfffz8SEvgXhZBCpjESIAESaCCwuawSn+XL7U4+JBA4AS1cuPvQW9Ab9wQ+OcAZ3484D584awOcFZnhMSkMAHCUT4J5Vew0aY7MaXhexZnTA9/1mo+N9j7RdKPDrp1j+RGp9sMe92fS9kaRYUqbe79wog7j+7KMUId9QbgxEiABEiABEujABKIuDAwaNAgvv/wyhg0b5hFzqIUBCQjfeuut+P777xvXO/fccxWhID09Pa6P+tlnn8WTTz7ZSkChMHDqWMMtDGzduhVXXnkl5D2Td/vVV1/FkCFMAY/rLxadJwESiFkCdQ4nHt25L2b9o2OxTeCO/H8hLX9j2J10qVR4eNR5qLTFZrPsWBUGoM2E6Z/ZgDO2mjWH/YVpY4GTo2bgffX0aLrQIdfuW/MxNK46j3uTTOy9e/d2yH1zU74JaDQUfHxT4ggSIIFQEHA4HKEwQxsdgIBcME5LS4vYTqIuDMhOL7roIjzyyCNITU1ttfFQCwMHDx7EDTfcgIyMDDz99NPo3bt3xGCHeyFvwkC4140n++EUBuQP8meeeQaLFi3C/Pnz8eabb+KBBx7Atdde6zUjJp7Y0VcSIAESiEUC/zp2EjsqYq88Syyyok+nCNxkXIacQ99EBMnXo2bjS3vsvqMxKwxI1oBpIsxLyyJyTvGyiD2vP5blzsNue268uBzzfvar+ahVGSG30y6XC3v2hD+rKOYh0UESIAESIAESIIGIEOhUwsCuXbsUMUCC9Q899JBSeqVlSaFQCwMd+fY8hQHf39FwCgPHjh3DjTfeqIhOd955p1JGSJ6XXnqpQwlQvilzBAmQAAlEjsDuymosOXoicgtypbgncGX5WvTd+3lE9lGnT8bDgybB7PB8GzkiTvhYJJaFAWiSUftFLzhrbLGAKqZ8ODxmAT7E6THlU7w6082yHin2ox7dr9HmoVDvvZTQJWfoMLQHb5XH69nTbxIgARIgARKINQKRzlaLasaAwP/v//5v5Va11GF/7bXXMGbMmGZn4ksYsFqtWLduHZYsWYK1a9fCbrcr9fUvueQSzJgxo7G+e9O+Bi0PXXoXDBw4UOl7IH0GbrnlFjz33HP47LPP0LdvX9x+++2YPbu+6Zest3LlSixevBgiMsjjaT35ecsgtNSfF7urVq1Cz549MWfOHEUM8dTbQG6nHDhwAJ988gm+/vpr7NixQ1lr/PjxmDVrlrK/7Oxs5WdusaPlvqQ80oUXXtj4uaceA+Ljl19+iWXLlinjTCaTUnd/8uTJSkkcKfHkrf9D0/XcmRg5OTl4/vnnsXnzZqVE1E8//aTYu/jii5v53NJX6Y8gN+xlr2JL5kiJp6uuuqoVH/d+ZX9yPpJtsnPnTkyZMkV5l/r08V5/1ZcwUFtbiw8//BAffPABtmzZgnHjxuGaa67BOeecg0cffRSbNm3y2ptA3gkRBO6++278/ve/V8a//vrrSt8HOS8+JEACJEAC4SHwxK4DqLHbw2OcVjsUgYurt2LEzkUR29PS0XOx0lYRsfXas1BMCwMAnJbTUPtFeXu21uHnWPoOx2fZ83DMntHh9xrODeqd5cirXQkVWpZxUOFE4gxYNPV/52r5pBhUuGeBPpyu0TYJkAAJkAAJkAAJhJVA1IUBueUuQVgJokr5FWlG3LTWf1vCgARxH3/8cbzxxhseIUmJor/85S9KAN1fYSAlJQV6vR4fffSRYlMC3e+88w5Gjx6N0tJSPPzww0rg2NPz/9k7CyipjuyN33EBgjO4uzOEEII7g4XIRpbIf+Mh7tnY7sY2G924QYgRiJMAITgEJ0iQ4DbIIKOMe//PV9k3edPTPW2vu193f3UOB0K/qrr1q3o95H5179XPh8/1TuipU6cqR/mJEycqdYUDHGu+8MI/b/xAFPjxxx/lscceU8WRbTWIA1h7w4YN3RYG4IBHoVxN4LCeB+IF9mfAgAEOD6EmDIA1HPpwhkNk0DcIKEjfpC/4i7WiUC8iRqzZoC9sgLMfIoomUGjCwC233KJshwMfbcKECWp8WympNDuqEwZSU1PVLf/58+dXWS8ECuz/gQMHbAoDOTk5FSxnzpwpvXv3VkIVhJ/BgwcruwK9hoXDQ8AHSIAESMBPBH5OOSvr05huxE/4A2bacQX7ZcB22/9m9MYicmo1lKdbdJIyS7k3hjdsTLMLAxIWKfnLOkl5eqFhaw6qgaJjZE+3STK/vE9QLcvXi4kpz5A6xbulRmmKiFgkP7KpZEV1tSsKwL6BHSMlqVekr03lfCRAAiRAAiRAAiRgGAG/CwNvvfWWuuX/yCOPyKJFi5RjFg5fLXTCnjCAfO6IMMBt8VGjRqlb/d27d5fw8HDB7XOkb/n888/l1ltvlUcffbQicsBeKiG9cIBb4hgXYgAcvjVq1FDA4dzFbXg4uCE44HM03OaHc3/VqlWV5rMWI6ZMmaJuk6OuAZzQKEz73nvvyZgxY1TR4AYNGqjxUOAKdhcUFMgzzzwjw4cPl6ioKCkpKVHOZogoSMNkfRPdleLDEFUef/xxJcrcf//96lY8HNcosJWcnKzGRiQFbvo/99xzEh8fX+2h04QB2IWGOg5YA4QLpNgBH4xnHbWwZ88edbv+1KlT6ndEKcAORFfgBv5rr72mUvPoo0n0ERIQXHB20Ad7Vbdu3WrttCcM4DzhzLzwwgsydOhQNWaPHj0E5w8iDfYBIk3Xrl1tCgNa0eEhQ4YoXhCYMjIyVKFr2DtjxgwZNGiQYS8uByIBEiABEviTwMn8Qvng4FEiIQG7BC4sPilJW1/3KaEfek+UVUXmF6xMLwwgaqAkUfLnnvPp/gXaZLkdEmV2zQmSVR4baKYHrL3TRkVL07rhAWs/DScBEiABEiABEiABUwgDcOauX79e7r33XrUjEAvgfEezJwxo+dzr1aunnNi42a9vcBJDZNi+fbtywHfq1El97IwwgJv411xzTaXxNGc9HPRwIHfo0KHS57hJjvzycN5r8+mFAf0Nf60jnPP//Oc/ZdasWSrlzPjx49VHEDTgmLZVuBY37PEsbtg/9NBDFczQzxVhAA55FMXt3LmzzdvsmqMbjnDshyOHu14YuP766xV7vZhw9uxZlWZn586dot2o14r1wm4IJnfccYdERv556waC0dtvv61EBZwNCBgQjLQ9bNOmjWKBdEfONnvCgHaeioqKquwvmKOgMGy0JQzo16EXa/R7hcgBMEHKLDYSIAESIAHjCXx4MFlO5BcYPzBHDHgCncoz5eqd70hYge8cy2n1WsrzCc0Dgl0gCAMAWbCul5SdrByNGhCAfWlkrdqyteMkWVbq/L+NfWleMM3Von643DqC/64Ppj3lWkiABEiABAKLwP79+1VqeWcafMdIEY8MMfaaJ+OlpaWpi9y4UIxsJwkJCSr7iq3MIciugswp8A86ssmZtXn6jGmEATiB4VDHbXikjYFzHmlp7AkDixcvVrfL4ViHg9tWQ8qfe+65R+X1R5ofNEfCwObNm9VNdeTy1zfcGseNdtQfgEPeuhgEnMCIJoATW5tPLwxo+f6t7dTWYW9cW+v67rvvlB1wlOOXlmLHFWHA0cHRpwaCc16rZ2Cvn/Y8HOwQNjRhR/88nPjYL014QVQA1nH48GG7Dn5bdmh7iJRF4OpKih57woCjfdALB4jy0KdD0j7DWq0LDWsCDAQPvUDliD8/JwESIAEScI3ApvRMWXDyjGud+HTQE6hvKZRp+6ZLZNYxn671qz6TZENhuk/ndHeyQBEGLOW9Je/bHHeXGVL9MjtfJB/FjJdyCQupdftysZMTo+SCdiw67EvmnIsESIAESIAE9ARcceTDUY86tLjsba+5Ox58m8iAgwY/JRrqp6Lhkri1zxK1WPfu3auyiuh9i/7aXdMIAwCAHO64KQ/lBPn1kYoGggGcyZ999plKRaM5nOEQRtoXZ5r+Zr0jYQA3260dv5hDm8+egx/PaA57bT7NCY30OlqdAmt7NccxlCTUL4iLi6v0CIQRjAPnMxzoOECIrkA+fuu0PO4KA2CcnZ2t5kBKHxTYXb16tUqRZC91jvU6NAc+ogQgJKA2gHX75ZdfVBFeTdBAyiKILVDu7EUl2HLk29tDZ86CPWHA0f5C0UPqJeyl9fnQig5DoMIz+i8afcomWxEgztjMZ0iABEiABBwTKC4vlxd+PyBlFovjh/lEyBB49MgnEnfmd5+uNyWhg7xcr6FP5/RkskARBrDGoq2JUnLId5EfnnD1d19LgwRZ22qirC9t629TgnL+f1waK1HUBYJyb7koEiABEiAhvfEAAAAgAElEQVSB4CAAf+umTZuUnxWigKNMKI5WbW88+FB37Nih/Kf9+/dXw8B3C/8hUtD37du3Ymj4vXExGSnTkVbe+tK5Ixu88bmphAEsEE7fO++8U60Vjm7k+7clDGhOcGegGCEMaPO5IwzYExtgu+ZQRyokzTmO6AM45RF5AJHEXvNUGMCBROHmTz/91G6RY1eFAf06rO22duifPHlS1SKoro+vhAFH+6tFruCF1wsDWtHhBQsWODyKKEKMqBLrtFcOO/IBEiABEiABpwj8eOK0bMnIcupZPhT8BO5P+U5qH9vg84V+njhZthak+XxedycMJGHAIj0k7+t8d5cakv3OdB8hn0b8cXuNzRgC/dpGyMV97d84NGYWjkICJEACJEACJOAuAVx6xq19pP424ma+vfEwPhz9p0+floEDB0rHjh2VyVr0QbNmzZQAoLWVK1equrgjRowQfGaGZjphQF9UGCEXEAWQnsU6YsCRI9ceXH9EDOBmvL1c+FrEAA4q1hobG1tRbwFRAQgrgbrUvn17adu2rSqwvGHDBpVz3xNhAMWPtYLPUKrOP/98JcIgvEYrqqzVfLAVQWHNVxM4ECKDiAGMY920iAFNqDl69GjARwxotRgg/jjT9LUknHmez5AACZAACThP4Hh+gUw/mOx8Bz4ZtARuT10ijQ8t8fn6jjbrLm+cd57P5/VkwkASBrDOot/Pl5LdmZ4sOeT6ljVpJUubTZQdJU1Dbu3eWDBqC6DGABsJkAAJkAAJkID5CKD2K5z18NOhNumwYcM8MrK68VCn9Oeff5aMjAybwoC+tsGZM2dkyZIlKsOKpzZ5tCCrzqYTBmCfPqXQ3XffrZSXr776qlIqIUc5/+1BclcYcDSfvgCtrRoDSDczZMiQKmZpue219Do4VBAIvv/+e1Vv4ZJLLpHw8Mr/8NRy9XsiDGhpj6677jqV/qZmzZqVbEMYDIoIN2jQwGZqJeuFaMJAQUGBXRFEs1vj40yNAa3oc+PGjZXggFoH3kgl5KjGAEQaFEdGaiBNKNHveXVpgvTPXXHFFfLcc89VKsxs5AvNsUiABEgg1AnMOJQsx/JYhDiUz8H1Weul7d7v/YLgo8TJsiuAogUAKdCEAUt4F8n7stgv+xvokx7rOV6+DBsY6Mvwq/2tG4TLTcNZdNivm8DJSYAESIAESKAaAsjfj1Q+uHiNC+e4DO1JczQe6gukpKRUGzEAv+CKFSsEl7QRQeCojqsn9rra15TCABaxfft2ueWWW1Qufa3pawxoDmN89u6770qXLl0qrR1581955RWVukV/S9tdYUCbD/njEcHQoUOHSvMdOHBApk2bJqhErdUT0Bcfnjp1qnL4Iwe/1pCG5oknnlDq0owZM1R4i70c+FofKF4PPvigConxRBioLuIC7OCERyFlV1MJIYfWww8/rJzoKLirNYg7KDSMl0Arwqt3mNvqo7dDn7/fG8KAVkAYNiNdVIsWLSpsR2onCCkQqfQ8tD6oP+CosLAWWYBBZ86cKb1793b1XeXzJEACJEACThDYlnFO5p445cSTfCQYCVyWu0N67vrcL0vb37qvvBcX45e5PZk00IQBrLX4YD8p3pbhybJDtm9xq04yr8EEOVxaP2QZeLLwy/pFSZ/WLC7gCUP2JQESIAESIAFvEcBlXvhYcRHZOr+/O3M6M56tegLWf4dMMqtWrZJOnTpV1CFwxx5v9DGtMABnLJzluImtNb0wYO28RrFiONbh2IXzGXnzIQhcdNFF8tJLL6mb72juCgN6oQEFkJ966qmKlDuoBwAnOjYZBZMfffRRiY6OrnDyI4cUGvLp43PkmIeDH855iAiXX365PPvss1KrVi11Ix03+BEhgSiCm266SVWwRujKunXr1DxwMqPZEwYwFm77a5EGttasFcxFxWwwRngNGg4r7Prmm2/Uf7sjDCD64L777hOIIfgzUgbhljzqJcC5/sADD1SIBkilhALEyNeF3//2t7+p9eIlho2vvfaaUvc++OAD6dWrV7V76MwLYk94gUgBwQcFrcHk73//u3phi4uLBfUDwB0ilZ6HxvDGG29UAg/23F7T7ytSNGFvzVBkxBlmfIYESIAEAo3AS7sPSm5paaCZTXs9JDC68JAM+u19D0dxv/t7iZNkf0G6+wP4qWcgCgMS0UFy55T7iVgQTBsZKfu7T5IfLOcHwWJ8t4RasWHyyKTAE/98R4gzkQAJkAAJkIB/Cfz+++/K74tL2UlJScrP6klzZjz4LxE1gAZ/Ihouc6MhYgG2IEsJLhUbEcHgyXps9TWtMABjARc3yefPn69s1wsD+O+srCyVbmfWrFk2ucCJC0evvgK0u8IAJkCKo6effrrCaW49KRz8EAy0kBDNCY3b8sOHD1d1EnAQ9G3o0KHKaa455vHZ+vXrVQ0BfbSE1gcHe/z48cpxjb6IitAOupYeSHsWEQq4aW9rzfoaA9brQF2De+65R6UzwkugRUBUd/i0VEKwBXUQIOo44oPPIQBBMPjXv/5lc73IvQXhAusOCwtTQ3ojYgDjggkc/Np509sPQQOhQYiIQCoh1FCAgKOP9nD0cq5Zs0YgIiDaBCJEy5YtHXXh5yRAAiRAAm4QWH46VVadDTwHrRtLZZf/EehXekombn1TpNw/gtDOdgNkZvQf/04JtBaQwoCIlBy7QIo28j335Lzlt+slX9eeIGfLangyTMj0Hd41UkZ2+zMiOmQWzoWSAAmQAAmQQAAQwIVq+OiQycWIaAFXxoP/F5e54VeE7xI+QxQjho9US0UEm1DbFfbBPwiftvWz/sBsamEAQLQb5UjVYy0M4HPc6F67dq3MmTOnAiwc05MmTZKrr766St4mT4QBbT4Ui8BtcYyFhggCzDV69OhKt8b1t9PhCIZA8NZbbyk7cRiQbx5igj69EMaDsxxRCHBAI9oAhwXREFdddZVSl3A4cev+4MGDlVLYaPnvv/zyS+Vkh7iAm/vbtm2TKVOmVIkwgNDx0Ucfybx58wSOfQgCl112mbKpadOmKuICDvuXX35Zra+6pgkDiIZ49dVXlbgxffp0NTdsRy0Daz768VCVG7ZAVdNsgdJ2ww03VErrgz7eEgYwNhgiWgIRG7Ad+4SojQEDBqhb/oj0wL4gDRSiGyA6QZxBlIOjBqEL+wYhxBmmjsbj5yRAAiRAArYJnCspkVf3HCKeECHQrvycXLPrPQnP95+T+PU+EyW5MDBT2wSqMCCRrSV3NlO6ePya16gpOzpNkkVl3T0eKtgHeHhijJwXF5gCYLDvDddHAiRAAiRAAvArIo8/MsmMGzdOUPjXk2bEeFoqItgBm1CXFdEDqH8wYsQIQXaapUuXKpvh77Wu/+qJ/c729Ysw4Kxxgf6co3oBgb4+vf16YQDiR926dYNpeSpaBHUTtBRWUP/YSIAESIAEzEvg++On5LfMc+Y1kJYZQqC2FMtd+2dIVMYRQ8ZzZ5AtHYfIrAj/RCq4Y691n4AVBkSk9HR/KVydZgSGkB/jXKf+8mnceCm08Ea8rcOQ2DpCLu0XFfLnhABIgARIgARIwKwEcGl8//790qRJE3Ux2dP03UaMhwvHO3bsUHUFOnfurC62w0ZcMMeldjRcHsdleNQixeVkXzcKA14kTmHAi3ANHlqLQkC0BFI7Wat0qB+BYthQ+Gx9brA5HI4ESIAESMBDAifyC+TDg8kejsLuZifwSPLnEn9qh1/NfKnPeDlVmOVXGzyZPJCFAYlsJrmzYz1ZPvvqCFjqNpCNbSfK6tIO5GJF4LaR0dK8Xji5kAAJkAAJkAAJmJBAUVGRSiOUkZFRyenurqlGjIfsL6g9AP/imDFjVHYY2Ahf8eDBg6Vt27bKPKQaQtaVFi1ayKhRo9w12e1+FAbcRue4I4UBx4zM8sSxY8dk2rRpSqVD+iWkTtKKPkO9Qy0L1Bd488035dJLLzWL2bSDBEiABEigGgKfHzkhB3Iq1/YhsOAhcO+pH6Ru8lq/Lmh9lxHytRT61QZPJw9oYQBRA+n9pXA5owY8PQf6/qndhsrHkWOMHDKgx+rUJFyuHRQd0Gug8SRAAiRAAiQQzASQ9htp39EQLYA05540I8aDL/Hw4cOqPmyrVq1EExuys7NVGqFmzZopExFBgEgC/DcEBF83CgNeJE5hwItwDR4ayh1qWDz66KNVCkRrU6EA8V133VWlJoTBpnA4EiABEiABgwjsz86VWUdPGDQahzETgVvTlkvTgz/73aTneo2V9OIcv9vhiQGBLgxIZEPJnX2eJwjY1waB8oTmsqLFRNla0iLk+Vw3KFo6NmG0QMgfBAIgARIgARIwLQFc8oVzvU6dOpKUlCQxMTEe2erpeJqwgDTkw4cPV2mNUCMXEQOIJNDEAhjJiAGPtsrcnSkMmHt/rK2DOIBi1yiCvHr1alXAuXnz5qrw8JVXXqlygoWH838KAmtXaS0JkECoE5h+MFmO5xc4jSEuO0tqZKRLVFGBFMfVkNz6DaWoRk2n+/NB7xO45twm6bDnG+9P5GCGVd3GyA/lgR+REvDCgIiUZV8gBYv8V3za74fRiwac7DFWvggf4sUZzD10y/rhcssIRguYe5doHQmQAAmQQKgT2Lhxo8ryYdSte0/HW7lypZw8ebJK9IK9GgMHDx5UKZC6devm861kxIDPkXNCEiABEiABEiABXxHYmZUt3xxLcWq6OinHpc6pqhEG6a3aSU4Dz8JRnTKADzkkcHHe75K48xOHz3n7gdLIKHmm6xDJKXFedPK2Te6OHwzCgETUltxvE0RKytzFwH7VEChp0V4WNpog+0pD73vwigujpGeLCJ4PEiABEiABEiABExNYvHixcsR37dpVXeqtruXk5MiCBQukoKBABg4cKB07dqzyuCvjWXeGHcuXL5c2bdrIoEGDKn2MC+RIeRQVFaXSCZWWlsrSpUslLi5OpRGKjfV97SwKAyY+2DSNBEiABEiABEjAcwLv7D8iZwqLqh0ouiBfmu7ebvMZS3i4HO91vpSH0znk+W64P8LwoqMybNs77g9gYM/FPZPk55JzBo7ov6GCQhhA1EB+PylYkOE/kME+c1iYHOo1Sb6zVP8/28GEoXGdMLlztGepCIKJB9dCAiRAAiRAAmYloDnyceu+e/fu1ZrpijDgzHj6ycrKygS2IF3QuHHjpG7dulVsSUtLE9QfwDNhYWEqygFiRq1atfyC16fCAAosPPvss35ZaCBPiiIVbCRAAiRAAiTgLoHk5GR3u4ZMv/r161dbpOps206SX7deyPAw20J7l56RS357S6S0eoHHF3bnx9WWp9v1luKyEl9M5/U5gkUYkPBYyV/YVsqz/X9GvL5pfpygoE13+b7eBDlZGvx1HS7tFyWJrSkI+/G4cWoSIAESIAES8AoBFAJeuHChijCwFTHglUlNOiiFAZNuDM0iARIgARIgARLwHYFGjRoJxAF7Lb1VW8lpkOA7gzhTBYGW5Tnyt93vS3juWVNQmd9rgiwvzjSFLUYYETTCgIiUF/WV/B+zjMDCMaojEBsnv3eZJD+V9wpaTg3PC5N7xjJaIGg3mAsjARIgARIIaQIZGRkqhQ9SCeHGfig3nwoDyJ2EXEtsJEACJEACJEACJOBLAvuyc2V1qv3ipDXycyUh9Yxdk1K69JTi+Bq+NJlziUi8lMl9B2dIdNpBU/DIqt1Ynm7a1hS2GGVEMAkDYFLwSw8pO5NvFB6OUw2BnI7ny6wa4yWnPPgc6FPOj5Lz2zBagC8ACZAACZAACQQbgfLyctm0aZOcOnVKkpKS/JLX30xMfSoMmGnhtIUESIAESIAESCC0CLy174ikFtlPM9Jk706JycutAiWvbn1JbVu1KFVo0fPPah8+NltqpGzzz+Q2Zv2uzyRZU2hfYDKNoS4YEmzCgKW0j+R9n+0CAT7qEYHadWVzu4myoqyzR8OYqXOj88LkbkYLmGlLaAsJkAAJkAAJGEYAaYRQHLhnz54hHy0AqBQGDDtaHIgESIAESIAESMDMBLZlnJO5J07ZNTGipFjqHzsi8Vl/FjDNadBI0lu1M/Oygta2u08vkPpHV5lmfWcbtJEXGjYxjT1GGRJswgC4FG7qLaXJOUYh4jhOEMjoMkhmRCc58aT5H2FtAfPvES0kARIgARIgARIwhgCFAWM4chQSIAESIAESIIEAIPDugSNyuqD64qQRJSUSWVwoJbHxUh7BVBL+2NabM1ZJ8/0L/DG13Tnn9JksmwrTTGWTEcYEozBgsfSSvG+qRv8YwYtj2CdQ3rCJrG45UTaVtg5YTE3qhMsdo6MD1n4aTgIkQAIkQAIkQAKuEDCNMFBWViaLFy+Wc+fOyYQJE6RWrVrVriM5OVlWrVolnTp1kv79+7uyZvXsrl275Ndff7Xbr169ejJu3DiJifkzZ2ZaWpqsWbNGsrKyJCwsTBISEmTAgAFSu3btKuPk5uaqCtfR0dFVxnHZWHYgARIgARIgARIwhMDOrGz55liKIWNxEO8QuDpns3T+/SvvDO7mqMcbd5bX6tZzs7e5uwWjMADiRTsSpWTfOXPDD1LrTnUfJZ9HDA/I1V3RP0p6tqQgHJCbR6NJgARIgARIgARcJmAaYQCFH3bv3q2KPjgSBjIzM2XJkiWSl5cnXbt2dUsYWLFihRw9etRpYQCCxaJFi9TzI0eOVL8vW7ZM/T527Ngq4sDGjRtl7969MmjQIGnXjikIXD6Z7EACJEACJEACXiIw41CyHMsr8NLoHNYTAhML9ki/7TM9GcIrfT9JnCzbC4IvWgCwglUYsIR1k7yvCr1yHjioYwKlzdrIksYTZVdpY8cPm+SJVg3C5ebhjBYwyXbQDBIgARIgARIgAR8Q8LswgEiBDRs2yIEDB8RisUhcXFy1wsDZs2cFTv38/HyFxx1hoLi4WH7++WeBwDB48GBp27atQ9RbtmyRHTt2VJoPzn+IGShY0bdv34ox0tPTVfRDnTp1ZMyYMRLBNAQO+fIBEiABEiABEvAVgf05uTLryAlfTcd5nCQwuPiYjNr6lpNP++6xQy16yds1a/huQh/PFKzCADAW7+0nxTv/rBniY7ScTkSO9pooX8uAgGBx3aBo6dgkPCBspZEkQAIkQAIkQAIkYAQBvwoDcPIjNQ9u4yM1D5q9iIGSkhLZtm2buoVfXl6unoWQ4I4wkJOTIz/99JNAlEC6IKQNqq5paY5Onz4tAwcOlI4dO6rH9+/fL2vXrlVVrCEAaG3lypVy/PhxGTFiBCtcG3FKOQYJkAAJkAAJGEzgi6MnZF82c5AbjNXt4bqXpclftr8tUpzn9hje6vhh4mTZE6TRAmAWzMKARHSS3Dml3joaHNdJAkWtu8gP9SZIclldJ3v4/rEuTcNl6kBGC/iePGckARIgARIgARLwJwG/CQMHDx5UogCc+/Xr11fOduT8j4qKqhIxgBv+SOODHP+4fd+rVy+Bkz4lJcUtYeDkyZOyfPlylf4HwgDqAFTXioqKVIRBRkaGTWFAX4/gzJkzKs1R8+bNZdiwYf7cW85NAiRAAiRAAiRgh8CJ/AL58GAy+ZiAQBNLnty85wOJyD5lAmsqm7CndT/5MC7KdHYZaVBQCwOIGjhygRRvTjcSGcdyh0BUtOztPknmlSe609vrfW4bGS3N6zFawOugOQEJkAAJkAAJkICpCPhNGMBt+61bt6o0PJ07d5ZTp04pZ70tYQCOeQgDSDN0wQUXKIc+UvXAwe9OxIBWeLhFixZSt25ddfO/sLBQiQ5NmzaVfv36VakZgPkhRFQXMYDIAqQ5Sk1NVREEEDzYSIAESIAESIAEzEngxxOnZUtGljmNCxGrIqVcHj40U2JS95lyxW8nTpJDBcHtVA52YUAi2knuHFMer5A0Kq99H5lz3gTJKIszzfr7tY2Qi/sGtwBoGtg0hARIgARIgARIwFQE/CYMwImO9EHh4X/czNBu8dsSBvA5ntfn6vdEGECkAmoa2GuIIMBtf6QI0pqtegLWf5ecnCyrVq2STp06uVUQ2VQng8aQAAmQAAmQQJATOFdSIv/de1jKLZYgX6l5l/fgia+k1onNpjRwe/uB8klU8J+NoBcGRKTkZH8pWhecxaNN+fI4MqrmebKt4yRZWtbV0ZNe/zwiXOT+8TFSO+6PtLZsJEACJEACJEACJBBKBPwmDFhDdiQMWD/vrjCAWgW4/Y9b/RAhBg0aJC1btlQCRV5enuzcuVP27dsn8fHxkpSUJDVr1lRTow4C+qGNHDlS/b5s2TL1+9ixY9XzsCk3N1f9NwoPs5EACZAACZAACZibwKozabL8DB2G/tilO88slIZHVvhjaqfmfK3PBDlemOnUs4H8UCgIAxLZUnJn80a42c5pZucB8nFskpRaIvxm2qjukTKsS6Tf5ufEJEACJEACJEACJOBPAiEnDGiFh5E6CCmDkIpI3xCZAAEAhZHxebdu3So+zszMlHXr1ilRAdEOCQkJKrVQrVq1VFFkRBAgNVKfPn1UPQREJmRlZVV51p8bzrlJgARIgARIgAQqE3h972HJKC4mFh8SuCFztbTaN8+HM7o21aZOw2ROeGiciZAQBkSk9Gx/KVxFEdC1N8H7T1vqN5J1rSfKutJ23p/MaoYGtcLk3nExPp+XE5IACZAACZAACZCAWQiEnDDgDHgtRRBqEIwaNcphl/z8fFWcGA3FjAsKClT0QGxsrIwYMUJKS0tl6dKlEhkZqaIJtCgEhwPzARIgARIgARIgAa8T2JGVLd8eS/H6PJzgDwJX5m6TrrtmmxrHC72T5GzROVPbaJRxoSIMSGRjyZ1dwyhsHMdgAme7DZdPIh3/f5eR017RP0p6tvRftIKRa+FYJEACJEACJEACJOAOAQoDNqihGPHatWtVjQEUEXbUtm3bJjt27FB1BVBIGX0xBiIOunfvrrprdQ169+6tIgrYSIAESIAESIAEzENg1pETsj8n1zwGBaklSQX75cLt0029ujVdR8l3lnxT22ikcSEjDKBmWeYFUrA0uItJG3k2fD1WWZOWsqzpRNle+medN2/Z0LlJuFwzKNpbw3NcEiABEiABEiABEggIAhQGbGwT0gKtX7/eKWEAqYKQeghRABARLBaLih5A2qHBgwdL27Zt1QzamM5GIQTE6aGRJEACJEACJBAkBE4VFMp7B44GyWrMuYwBJSdk3JY3zGmczqqne42WrOI809tplIGhJAxIZD3JnV3XKHQcx0sEjvdMkjlhg7w0+h/D3jE6WprUCffqHBycBEiABEiABEiABMxOIOSEgQMHDqgb/SgOjOLCMTFV80pu2LBB9uzZIx06dFDFiatriAQ4fPiwDB06VFq1aiVFRUVKGMjOzlZphBB1gOZqFILZDw7tIwESIAESIIFgI7DkVKqsSeVtYm/sa+eyDLlq5zsSVpjtjeENG3N597EyvyzHsPECYaCQEgYQNZBzgRT8zPfc7GezuGVHWdBwghwsbWC4qUM7R8roHiw4bDhYDkgCJEACJEACJBBwBEJOGMjIyFCOe+T9Hz58uOAGv76hKPHChQsFRYptfa5/FgWKlyxZoooQ49mIiAgpLi5W4yOSQBML0IcRAwH3btBgEiABEiCBECNQbrHIG/sOS2ZxSYit3LvLbWgpkNv2TZfIrOPencjD0Yuj4+XpThdKfmmhhyMFVvdQEwYkoqbk/dBMLAWlgbVRoWhtRIQc6DFJ5lr6Gbb6+jXD5N6kGAkzbEQORAIkQAIkQAKeE4Av8p///Kd89tlnMnfuXJWanO0PAt99953cdddd8tBDD8m9997rMyyhsichJwzgBK1cuVKOHDmiogYGDhwojRo1UgcLt/w3b94sx44dU4LBsGHDlLPfXsM4J0+elNGjR1eMgWft1Rg4ePCgerm7devms4PMiUiABEiABEiABJwnsCsrW75mIWLngTnx5N+PfCyxZ3Y78aR/H/m553hZXJLlXyP8MHvICQMiUl7QT/LnZ/iBNqd0h0B+u57yTe0JcqaspjvdK/W5akCUdG/OgsMeg+QAJEACJEAChhIIFSe0O9AoDLhDzfk+QSsM4Mb/ggULpKCgQDn/O3bsWEEFLxxu+qelpdkk1aBBA+Xsj42NtUsSgsDy5culTZs2VdINob4Axo+KilLphBCdsHTpUomLi1N1CKob1/mt45MkQAIkQAIkQALeIABhAAIBm+cE7j/5rdQ+vtHzgbw8Qk7NBvJMqy5SWl7m5ZnMN3woCgMSFiX5SztKeUZoRYeY7/S5YFF8DdnZeZL8XNbDhU6VH+3VMkL+0j/K7f7sSAIkQAIkQALeIkBhwD5ZfwkD3tprs40bksIANqGkpER27NghqDmAFxANDnvUFejZs6dy6ttrZWVlsnjxYpUuaNy4cVK3btUiZhAdUH8Az4SFhalaA/3795datWqZ7QzQHhIgARIgARIgAR2BrOISeXP/YSktt5CLBwSmpS6WhENLPRjBd11/7D1RVhaF5g3ykBQGEDVQ0lfy54ZehIjv3irvzJTd6QL5LG685Ftcc/BHR4rcMzZGascziZB3doajkgAJkAAJeEKAwgCFAU/Ojyd9TSMMeLIIe31RCBj1Arp27VopYsAbc3FMEiABEiABEiCB4CGwMS1Tfko5EzwL8vFKrs9aJ233zvXxrO5Nl163uTzXuKV7nYOgV6gKA9i6grW9pCwlNwh2McSWUKe+bGw3UX4p/TMi3BGBSYlR0r8dUwg54sTPSYAESIAE/EOgOmFAf2P+6quvlo8//lhlSDl06JD06dNHrrzySvnLX/5SJTuJxWKRPXv2yPTp02XRokUqm8mgQYPkpptukgsvvFBdYrZu6enpMnv2bJk3b57s2rVLmjdvLoMHD5YbbrhBunTpUqmPtc3h4eHy0UcfqfTtjuYqLy+XDRs2yIwZM9Sl6sjISBk7dqzccsst0rlz50pm2YoY+PXXX2XKlElZR7YAACAASURBVCly7bXXqtoM1plZ7EUZwC7Mh1oO+D03N1cGDBggkydPlssvv1zi4+Mr5rZe3/nnny9vvPGGvPjiizJz5kyVEca64SL5q6++Kv/9738VxyFDhqhHsN5t27bJDz/8oPhg72rWrCm9e/eWCRMmVJnbl6cwqIUBFBpGCh+kEsKNfTYSIAESIAESIAEScJbAZ0eOy8GcPGcf53P/I3BZ3nbpuXNWwPD4us8kWV+YHjD2Gm1oKAsDlvLekvdtjtFIOZ6PCKR1HSIzo8Y6nK1jk3C5blC0w+f4AAmQAAmQAAn4i4AzwsDw4cNVVhI4mK3brbfeKo8++qhER//x8w6iwI8//iiPPfaY6qNvcEjDuX3xxRdX+vstW7aoMXbvrlobDH3wGRzxcOKj6W2+7LLLlPgAR7v1XHCmw+mvNTjnP/zwQ+U8t34eQsRbb71VqfiyUcIA5n3//ffl+eeft7nNEAeeffZZqV+/fpX1aQWhf/vtN/nb3/4mkyZNkieeeKKCtzbg2bNn5e6771b/iXWjpm1169X6XX/99Wo8vTDhq7MYtMIA1JhNmzbJqVOnJCkpiXn9fXWiOA8JkAAJkAAJBAmBs4VF8vb+I0GyGt8sY3ThIRn02/u+mcyAWU41ai8v1W9kwEiBO0QoCwPYtaItfaTkMGuKBOoJLm/UTFa2mChbSu1H/dw9NkYanccUQoG6x7SbBEiABEKBgDPCADjAv/nAAw9Ip06dpLi4WL799lt5+umnlUP5k08+UanR0XAj/bbbbpOUlBR58skn1e163OjH87hhj0gDzXGN50+fPi133XWXrFu3TuCkhnM7ISFB1W1FJhYICRAY9E5+vc0QDm6++Wb5v//7P0HdVjjIX375ZZk1a5a6Ef/KK69UpFZHpMDtt9+u/vsf//iHDB06VK3l3XffVbftr7jiCnnuuecqnORGCQP79u0TCCiwFcxwWx9RE0ePHlV2LFu2TN5880259NJL7QoDqGcL/uD6zjvvSMuWlf/98csvvwiiOu699165//77JSIiQkUm3HjjjSp1/b/+9S/p1auXElfy8/MrsUX0BCI6fN2CVhhAGiEUB8ZLwWgBXx8rzkcCJEACJEACwUFgbWqGLD51NjgW4+VV9CtJkYnb3hQJoAK+sxIny5aCNC+TMffwoS4MWKSH5H2db+5NonUOCaT0GCOzwodWeS6pV6QM7PjHzUY2EiABEiABEjArAWeEATjzrZ3R+n5wrOPWO9rnn38ujzzyiDz88MNyxx13VNzyhwMet+LhhNanusGfH3zwQZk6daoSDvQ31xF9AOc8xAK9014/Nxzf1jfoNXECTnDY1rp1a0GqnZdeekk54CEywAmvpTQ6d+6ccrrv3btXRRQgdRGaUcIAIiggSMBhj1/6VEqaQx/ixuOPP67qztrbE40VhA+IAFpDLVsIGvgc/Pv161dpvVjT+PHjKx1B/X7oRQlfntOgFQZ8CZFzkQAJkAAJkAAJBC+BT48cl0NMKVTtBrcrz5Jrd70nYfmBU8A3uWk3eb127eA9uE6uLNSFAWAq2tVXSvawELGTR8a0j5U0byeLEibIntIEZWOHxuFy/WCmEDLthtEwEiABEiCBCgLOCAO4yY+b7TExMZXIISWP5myHox0XpXEzHdEBmoO6OtTa84g40IsF+j5I1Q5hAFlZkI6nffv2lRznelFC65eZmSl33nmnih547733pF27dgLnPyITMI72d46OgVHCwNatW5Ujv06dOmoto0ePloYNG9qstQCb7O2JFnkAoUYf2XDs2DGZNm2aNG7cWEVI1Hby/zO0/Xv99ddVrQFfNwoDvibO+UiABEiABEiABAKKQCpSCh04IhZLQJntM2PrWIrlrv3TJTLzqM/mNGKimYmTZWeIRwuAI4UBEUt4V8n7ssiIY8UxTEDgcO9J8r1cKHeNjZGGtZhCyARbQhNIgARIgAQcEHBGGHjooYdUihrrZi0MuOp8d+Z5W/ZVZzNstCUMIG0Pbu3Xq1dP1RKoW7euw7NhlDCA1D2IloAAojWIFRMnTlSRFhA7tPoJ+Nze+rRb/shSo49s+Omnn1Q6JYg3+N1Wcee8vDxBgWeICPv375eNGzeqVENI02Rvfx0C8vABCgMeAmR3EiABEiABEiCB4CewKT1TFpw8E/wLdWOFjxz9XOJP73Cjp/+6HGiVKO/Gx/rPABPNTGHgj80oPtBPin8LnIgXEx0hU5qSPeQSaTHG93l6TQmDRpEACZAACZiegJHCgC2HfHUAnHneKGFASy+Eory+FgbAAOLAN998o8QBpCzSN9QceOaZZyQxMVH9dXV7snjxYlWEGGmXIAJoz8LJrxcLMA5q4K5du1Zee+01JQTYaxQGTP+a0kASIAESIAESIIFQJvBl8knZfS4nlBFUWft9p36QOslrA47J+4mTZR+jBdS+URj43/GN6CC5c8oD7izT4KoEorr3kvirriMaEiABEiABEggYAv4UBnwZMeBvYUA7EKWlpXL48GFZtWqVLF26VN3aR0N6IOT6b9OmTbXCANIjIR0RChkjbRCKN6OwsXV6IdRnmDt3rjz66KOSm5sr3bt3l759+6qixSgg3bVrV5XuCUWXKQwEzOtKQ0mABEiABEiABEKRQG5pqbyz/6jklZaG4vKrrPm2tGXS5OCigGOxq+2F8lFMeMDZ7S2DKQz8Sbbk2AVStDHdW6g5rg8IhMXXkFp3PyxhNWv6YDZOQQIkQAIkQALGEDBSGNDG+v777w2rMaA5wlNTU23WGIDzG8V29c1WJIIz0QnWRN1JJaQVX3bW2X7y5El58sknZdGiRapQMlILVbcnKKIMZ/4XX3whM2fOlD179qjizdYFibXaDAcOHFDPX3TRRZVSDGkFixFl4Kytxpy4P0dhKiGjiXI8EiABEiABEiCBoCXw+7kc+Sr5ZNCuz9mFXXtuo7Tf862zj5vquTcSJ8rRAqaM0TaFwoDueEa2kdzZFI1M9cK6aEz81ddLVLeeLvbi4yRAAiRAAiTgXwJGCgNYCRzNSHPz8MMPyx133FEpd76WCx9FgOGMjoiIUEWH4dieOnWq6hcfH18BBLfe4ZzHDfkJEyaoG/K1atWq1nGOzrZEAL0j/I033hAUS9Zy8WMe2I3Cyf/5z3/kmmuuUTbYEgbgiEcKHxT6ffvttyUhIaHCXkRAYN3z58+v5GxHJMALL7xQxXmPjpgbjnv8ckYYQJ/ffvtNpRO69tpr5fjx47Jr164qBZUdRUhAMEDB4t27d1MY8O8ryNlJgARIgARIgARIwDkCP6eclfVpoetYnpK3S/rs/NQ5WCZ7amvHwfJ5RJnJrPKvORQGKvMvOdVfitak+XdTOLtbBGIGDpPYpElu9WUnEiABEiABEvAnAaOFAc0hnZKSom7CT5kyRaKjo5Uz+6mnnhLckIcD/MILL1TLRiocCAXr1q2T66+/XokAcLYXFBTIwoUL5cUXX1QFcuHMHzt2rOrjTvFh9NuwYYMqQAxxAYV6hw4dqsZbsWKFPPHEE3LeeedVcrDbEga0CIbVq1fL/fffL7fccotK63PixAlVuwA1APCM/ha+5sjHvGAyePBgiY2NFYgVmBt/p5/b0fogQDzwwAPy66+/KhZXXnmlsh+ctabZuW3bNsX9kksuUaILah2A6+uvvy7YKzRGDPjzDeTcJEACJEACJEACJOACgekHk+V4foELPYLj0RFFR2TotncDdjEv9xkvKYVZAWu/NwynMGBFNbK55M6O8QZqjulFAhGt2kjNm+/04gwcmgRIgARIgAS8R8BoYQA34OF4xu17OMut22OPPaZy4kdGRlZ8tGXLFpULH7fXrRuc7vgMt+O1Po4c5/bSBiG//2effaZu7yPvvr5hHvw9hAwtksCWMGCdu18/BoQLRCJgfXpnO+Z9//335fnnn7e5kdZzO1ofBtFSFuHPiHYYP358pbGrsxMPQoTp0KGDEhQQAfH4449LVFSU9w6ajZGZSsinuDkZCZAACZAACZBAMBA4U1gk7x04KuUWSzAsx6k1JJaekYt/e1OktNip58320IbOw+WrsCKzmeV3eygMVN2C0rT+UriCUQN+P5zOGhARITWn3S8RCY2d7cHnSIAESIAESMBUBIwWBrA4OKWRcmf69Okqdz4c46gDAIf5wIEDJTy8avrE9PR0lVZo3rx5KjVO8+bN1c36G264Qbp06VIpP74jx3l19QTKy8tV5MCMGTNU4V+IDcOGDZPbbrtNFejVRAGsw5YwgL+3HqNOnToqFRJ+obAwxAXrW/han08//VRwix+iCdY4ZswYufrqqyut0dH6YMO+ffsUz9q1a6uURhjLumHOtWvXKlEC0QVogwYNUqmSsA+I1kA6IQgTiMho1KiRT88mhQGf4uZkJEACJEACJEACwUJgW8Y5mXviVLAsp9p1tC7Plut3vy/huakBu97ne4+VtKKcgLXfW4ZTGLBBNrKR5M6u5S3kHNdgAnGXXiXRiZULHho8BYcjARIgARIgARIggaAkQGEgKLeViyIBEiABEiABEvAFgZ9OnpGN6Zm+mMpvc9SwlMq9B2dIdPof+S8Dsf3SbbTMLc8LRNO9bjOFAduIy85dIAWL073OnxN4RiB6wCCJm3CJZ4OwNwmQAAmQAAmQAAmEKAEKAyG68Vw2CZAACZAACZCAMQQ+OpQsyXnBW2/g4WOzpUbKNmNg+WGUsohIeabbMMkuyffD7OafksKAnT2KqCO53zYUKSk3/yaGqIWRrdtKjZvuCNHVc9kkQAIkQAIkQAIk4DkBCgOeM+QIJEACJEACJEACIUwgvahYPjh4VArLgs+BePfp+VL/6C8BvbtLeoyThaXZAb0GbxpPYcA+3bK8flLwU4Y38XNsNwmExcZJzdvvkfD6Dd0cgd1IgARIgARIgARIgAQoDPAMkAAJkAAJkAAJkICHBHafy5Evk096OIq5ut+csVKa7//JXEa5aE1B7HnydPtEKSoLzILJLi7XrccpDFSDLTxO8n9qLeU5PD9uHS4vdor/6/9JVNceXpyBQ5MACZAACZAACZBA8BOgMBD8e8wVkgAJkAAJkAAJ+IDAqrPpsvx04Bbn1SP6a/Zm6bT7Kx9Q8+4UC3pNkGXFwV0DwlOCFAaqJ1he1Ffyf8zyFDP7G0ggdlSSxAwbZeCIHIoESIAESIAESIAEQpMAhYHQ3HeumgRIgARIgARIwAsEvjueItszAzttzaT8PXL+jpleoOPbIc+dlyBPN2svFrH4duIAm43CgKMNC5OCVd2l7CxrVDgi5YvPo3r3lfjL/+qLqTgHCZAACZAACZAACQQ9AQoDQb/FXCAJkAAJkAAJkICvCMAFPf1gspzID8xixEOKk2Xk1rd9hcur83zfe5KsLkr36hzBMDiFAce7aClNlLzvzzl+kE94lUBEi1ZS85a7RMLCvDqPPwcvLCyUU6dOqV+nT5+u+HNxMdNZ+XNfODcJkAAJkAAJ+IrAiy++6Kup1DwUBnyKm5ORAAmQAAmQAAkEOwEUI55xKFnySssCaqk9SlPl8h1vixQH/s3o1Pqt5d+NmgYUf38ZS2HAOfKFG3tL6bEc5x7mU4YTCIuvoUSB8AbBU2z47NmzVUSAzEymPjP88HBAEiABEiABEgggAhQGAmizaCoJkAAJkAAJkAAJ2CJwMCdPPjtyPGDgNCvPlRv3fCAROacDxubqDP2yz2TZWJgWFGvx9iIoDDhH2FLeS/K+zXXuYT5lOIEa198skR06Gz6uLwbMzc2tdPsf0QAQBUpKSmxO37RpU2nSpEmlXzVr1vSFqZyDBEiABEiABEggxAgwYiDENpzLJQESIAESIAES8A2BzRlZMu+E+R3t0VIuDx76SGJS9/sGjJdnOdG4k7xat76XZwme4SkMOL+XRdv7Ssl+FiJ2npgxT8ZdfLlE9xtgzGBeHMVisVSJADhz5oycO2c7DVXt2rWV879x48YVIgD+zEYCJEACJEACJEACviJAYcBXpDkPCZAACZAACZBAyBFYfjpVVp01d577h45/JTVPbg6avfk0cbL8VsBoAWc3lMKAs6RELGHdJe+rwKwf4vwqzfVkzNBREjs6yVxGiShnv1YLAL9DAEhNTZXS0tIqtoaFhUmzZs2qRAHEx8ebbl00iARIgARIgARIILQIUBgIrf3makmABEiABEiABHxMYO6JU7Itw5yFS+8685M0OLLSx0S8N93h5r3krVo1vDdBEI5MYcC1TS3e20+Kd2a41olPu0UgOrGfxF16lVt9jeqEdD/6IsAQAJAGKDs72+YUiALQiwCIAGjUqJFR5nAcEiABEiABEiABEjCUAIUBQ3FyMBIgARIgARIgARKoSuDzIyfkQI658pPfmLlaWu6bF1TbNT1xsuxmtIBLe0phwCVcIuGdJfdL27nhXRyJj1dDILJDJ6lx/S0+ZZSenq6iACAE4BciACAClJVVLSQfHh4uzZs3rxIFEBsb61ObORkJkAAJkAAJhCqB/fv3y9q1a51afr169WTcuHESExNj93lPxktLS5M1a9ZIVlaWIFIwISFBBgwYILgwYN1Qe2jhwoUSHR3t0CanFufhQxQGPATI7iRAAiRAAiRAAiTgiEBxebnMPHRMUgoKHT3qk8+vzNkqXX+f45O5fDXJ3tbnywdx0b6aLmjmoTDg+lYWH75AireYO0WY66syT4+IJs2kxo3TJMxLTvbCwsJKtQAgAOCXvSiAOnXqVBEB6tdnHRPznBhaQgIkQAIkEIoEXHHkw1E/evRoiYqKMkQY0I+H9IKLFi1S444cOVL9vmzZMvX72LFjq4gDGzdulL1798qgQYOkXbt2ft86CgN+3wIaQAIkQAIkQAIkEAoEMotL5OPDxySr2L+3jccX7JP+22cEHfJ3EifJwQI6a13dWAoDrhITkch2kjvbjX7s4pBAeO06UuOG2yW8fgOHzzrzAFL/aKmANAEAv9uKAoiIiFBpgKzrAeBGHxsJkAAJkAAJkEBgEdizZ49s2rRJ4uLilChQt25djxZgb7wtW7bIjh07pGvXrtK/f381B5z/u3fvlp49e0rfvn0r5kV04uLFiwWXDsaMGSP4t4e/G4UBf+8A5ycBEiABEiABEggZAogYgDhQVFbulzUPLD4uY7a+6Ze5vTnpjvYXycf2LwB5c+qAH5vCgHtbWHKivxStZ5Fr9+jZ7hUWHS01/nabRLRo5fKwCMvX0gAh/Y8mAuTk5NgcC84BpAJq2rRpRTogTx0GLhvNDiRAAiRAAiRAAl4hgH8T4NY+LgIYcTPf3ngYH45+XEIYOHCgdOzYUa1Hi2bAZQMIAFpbuXKlHD9+XEaMGKEuIpihURgwwy7QBhIgARIgARIggZAhcDg3Tz45fNzn6+1aliFX7HhbwopsO8p8bpCBE/63zwQ5Vphp4IihMxSFATf3OrKV5M6OdLMzu9kiUOP6myWyQ+dq4Vgsloo0QJrzXxMCysurCq6RkZHqf7w1EQDFgJs0aSL4ezYSIAESIAESIIHgI1BSUqKc9fj3QZs2bWTYsGEeLbK68YqKiuTnn3+WjIwMm8KAvrYBohiXLFmi/k3iqU0eLciqM4UBI2lyLBIgARIgARIgARJwgsCeczkyJ/mkE08a80iCpUBu3fuhRJw7YcyAJhrl105DZXa4f9MzmQiHy6ZQGHAZWUWH0jP9pfAXRg24T/DPnvFXXSdR3XtVGgoF/HADTx8BgD8jOsBWw/98ayIAnP/4ZavonxH2cgwSIAESIAESIAFzEkD+fqTyiY2NVTn+kbbHk+ZoPNQXSElJqTZiAJEFK1asUBGNiCAwU60iCgOenA72JQESIAESIAESIAE3CWzPPCffHT/lZm/nu4WLRR45/LHEnt3jfKcAevI/vZPkTNG5ALLYXKZSGPBgPyKbSO7seA8GYFcQiJx8uaQ3blZJANCiAexFAeC2nbUIEBYWRqAkQAIkQAIkQAIhTCA/P1/d4EdBYOv8/u5gcWY8W/UErP8uOTlZVq1aJZ06daqoQ+COPd7oQ2HAG1Q5JgmQAAmQAAmQAAk4QWBzepbMO3naiSfdf+SBk9/Kecc3uj+AiXuu7TpSvrUUmNhC85tGYcCzPSrN6C+Fyxg14CzFTItImiVM0i0i6ZYwyarXQNIKi+xGAeBGnT4VEKIAatWq5ex0fI4ESIAESIAESCCECPz+++/y66+/Snx8vCQlJXn8bwZnxoMIgagBtJEjR6rfUd8ADRELsAWpjRDxaEQEg9HbSWHAaKIcjwRIgARIgARIgARcILAhLVMWppxxoYfzj05LXSQJh/74h2kwtmd6jZHMYttpRYJxvd5YE4UBD6lG1pfc2Z6FqHtogde7p9Q4Tw7XricZsfESW1oqTfPOSbeMsxJmsdidu1AqCwAZ/xMCIAjY6hUVFaVy7lrXA/D64jgBCZAACZAACZBAUBBALQBEC6SlpRkSLeDKeJmZmbJu3TqVKggRjAkJCSq1EC4zaKmIEMHQp08fZd+aNWsEKROtn/XHRlAY8Ad1zkkCJEACJEACJEACOgLrUjNk0amzhjL5v6y10mbvD4aOaabBVnQfK/PKgq+Qsq8ZUxjwnHhZzgVS8HO65wOZcIQj59WTbQ2bVrGsQUGeDEk5ov4ezv4MXRSAFg2Qb2c9dcNEmjdpLC16JyoxAFEANWrUMOHqaRIJkAAJkAAJkECgEDh+/LjK4x8ZGSnjxo0T1B7ypBkxnpaKCHbApoKCAhU9gPoHI0aMkNLSUlm6dKmyGdEENWvW9MRkt/pSGHALGzuRAAmQAAmQAAmQgLEE1qZmyGKDxIHLc7dLj12zjDXQRKOVRMXJ050HSF4p7iWzeUKAwoAn9P7XN6KW5M1tIpbCMgMGM9cQP7XuLIURkTaNKj99StKyspQwYKtFiUiTMIs0Dv/f72EWaRAmEjt6vMQM/SPUno0ESIAESIAESIAEjCCwdu1a2b9/v7pwMHr0aImIiPBoWCPG27Ztm+zYsUPVFejcubNoY/br10+6d++u7EP0wIEDB6R3794qosDXjcKAr4lzPhIgARIgARIgARKwQ2BNaoYs8VAcGFN4UAb+9kFQM17Uc7wsKskK6jX6anEUBowhXV7QT/LnZxgzmElGyYyJkxXN29m1Jjs7W06ePKk+rxf2p/O/SZhI43CLxNjoGTs6SWKGjjLJCmkGCZAACZAACZBAMBAoKipSaYQyMjJE73R3d21GjIdUQag9gCiAMWPGiMViUTYi7dDgwYOlbdu2yjykGlq/fr20aNFCRo3y/b+RKAy4e0rYjwRIgARIgARIgAS8QMCTyIH+JSkyfusbIpZyL1hmjiFza9SXZ1p3k5LyUnMYFOBWUBgwaAPDoiV/SQcpzwyeKBbUFFjZ7I//abXVauVmS+LpY1I/zDmGsWMmSMyQEc49zKdIgARIgARIgARIwEkCZ8+elSVLlqinES3QqFEjJ3vafsyI8RAJcPjwYRk6dKi0atVKNLEBFyuQRgh1ldAQ5YBIAvw3BARfNwoDvibO+UiABEiABEiABEjAAYH1aRnyc4prNQc6lGXJ1F3vSlhBZlDz/bH3RFlZFFw3s/25YRQGjKNfXtxX8n8IrkiW+a27SLGdUPzeqSnSNtu5dzF23CSJGTTMONgciQRIgARIgARIgAT+RwCpeOBcr1OnjiQlJUlMjK24RedxeTqeJiygCPHw4cNVWqPi4mIVMYBIAk0sgEWMGHB+X/gkCZAACZAACZAACYQMgV/TM2X+yTNOrbeupUju3D9dIjOTnXo+UB/KqNtMnm3cKlDNN6XdFAaM3ZaCtT2lLCXP2EH9ONqh2vVle4MmVSyoV5gvw04edsqyuAlTJHrAYKee5UMkQAIkQAIkQAIk4CqBjRs3yu7duw27de/peCtXrlTpFq2jF+zVGDh48KBKgdStWzdXl+7x84wY8BghByABEiABEiABEiAB7xDYlnFO5p445XDwR49+JnGndzp8LtAf+KbPJFlXmB7oyzCV/RQGjN0OS1lvyfsux9hB/Tza8Zp15HDtepIeGy+xpSXSLC9bumWckchyxynL4qb8RaLPv9DPK+D0JEACJEACJEACwUxg8eLFyhHftWtXVei3upaTkyMLFiyQgoICGThwoHTs2LHK466MZ90ZdixfvlzatGkjgwYNqvQx6gsg5VFUVJRKJ1RaWipLly6VuLg4lUYoNjbW59tEYcDnyDkhCZAACZAACZAACThPYFdWtnx9LMVuh/tS5kqdY+ucHzBAnzzdsJ282CAhQK03r9kUBozfm6LNfaTkSLbxA/t5RIuIOFlOQFkaf8VUieqZ6GerOT0JkAAJkAAJkECwE9Ac+c4UHnZFGHBmPD3bsrIygS1IFzRu3DipW7duFfRpaWmC+gN4JiwsTEU5QMyoVauWX7aJwoBfsHNSEiABEiABEiABEnCewIGcXJmTfFJKy+Ga+7PdlrZUmhxc7PxAAfzkF4mTZXNBWgCvwJymUxgwfl8s0lPyvg6edELuEKpx7Y0S2amrO13ZhwRIgARIgARIgAS8SgCFgBcuXKgiDGxFDHh1cpMNTmHAZBtCc0iABEiABEiABEjAFoFjeQUyJ/mE5JWWqY+vO7dB2u35LiRgHWvaVf5bu05IrNXXi6Qw4B3iRTv7Ssne4CpE7AypsPgaEj/1/ySyVVtnHuczJEACJEACJEACJOBzAhkZGSqFD1IJ4cZ+KDcKA6G8+1w7CZAACZAACZBAQBFILSySL4+lyOD0LdJr56cBZbsnxn6cOFl2MFrAE4R2+1IY8ApWsYR3lbwvi7wzuElHDW+UIPFXXScRjRqb1EKaRQIkQAIkQAIkEOoEysvLZdOmTXLq1ClJSkryS15/M+0BhQEz7QZtIQESIAESIAESIAEHBPILcyV+yfMip3aFBKsDLfvIuzXiQmKt/lgkhQHvUS/e30+KtGsXdAAAIABJREFUt2d4bwITjRzZpp3EX3mdhNWsaSKraAoJkAAJkAAJkAAJVCaANEIoDtyzZ8+QjxYAGQoDfENIgARIgARIgARIIBAJLHtJ5NDqQLTcJZvfT5ws+xgt4BIzVx6mMOAKLRefjegouXP+SP0VzC2qR2+Jv/LaYF4i10YCJEACJEACJEACQUmAwkBQbisXRQIkQAIkQAIkEBIENswQ2fFD0C7197b9ZUZMRNCuzwwLozDg3V0oSb5Aijale3cSP44eM3CoxCZN9qMFnJoESIAESIAESIAESMBdAhQG3CWn62exWKSsrEwiIyMNGI1DkAAJkAAJkAAJkIALBHb+ILJ+hgsdAufRNxMnypGC0EjF4q9doTDgZfKRbSR3driXJ/HP8LHjL5aYi4b4Z3LOSgIkQAIkQAIGEUDOefyiT88goBwmoAj4RRjIzMyUO++8U1auXCkvvvii/PWvf5WwsDCb4AoLC+Wf//ynfPbZZzJ37lzp16+fx4CPHDkib775pixatEiysrJk2LBh8sILL0iLFi3sjq3ZfPbsWXnvvfekXbt26tn09HR5//33pWvXrjJlyhSPbbM3gL35rZ/Pz8+Xxx9/XL766it54IEHZNq0aYYU0nB2fq8B4MAkQAIkQAIkQAL2CRxZL7LiVZHS4Cl2uq3DYPksMvjTsPj7WFMY8P4OlKT0l6K1ad6fyEczhEVFSdxfpkpU1x4+mpHTkAAJhCIB+DbWr18v8+fPly1btsihQ4cUhsTEROnTp49cfPHF6vfw8Kri63fffSd33XWXPPTQQ3LvvfeGIj6Ha/7111+VD+vaa69VPrfY2FiHfczwAC7mbtu2Td5++21Zs2aN5ObmyuWXXy7PPvus1KpVy66J9tZ7/Phxefnll+Waa64xxN9oBka+sgHv5G233SaNGjWSt956S+rWreurqTmPgQT8Lgx06NBB3n33XenSpYvNZRktDMCxf/fdd8vq1X/m5B05cqQSCmrXrm0XrT3HuPYDB/0vvfRSA7em8lDOOuY3bNggt99+u6qs/cQTT0h8fLwhNjk7vyGTcRASIAESIAESIAHXCaQdFln5mkhGsut9TdjjlT7j5WRhlgktCy6TKAz4YD8jm0vu7BgfTOT9KSISGkvc5X+ViCbNvD8ZZyABEghJAri5vXDhQvnPf/5TIQbYA3HVVVfJY489JvXr16/0CIUBx0cnUIWBffv2ya233ioHDhyoWOT1118v//jHPyQmxv7PWnvr/e9//ysvvfSSYReRHZMPnicoDATHXvpdGADG6tQ9o4UB7eDWqVNHXnnlFWnZsqVHO2kmYUBjBfEDP0QbNmzo0drYmQRIgARIgARIIMAIlBSIrHhN5OiGADO8srkbOw+XL8OCJ/rBzJtBYcA3u1Oa2l8KVwZ21AAiBOIuu0rCYgLjVqlvdpazkAAJGEkAt8GRKeLRRx9Vw/7lL3+RqVOnSps2bdSNdnyOrA/IPjF9+nT57bffbPqTKAw43pVAFQY0u+FHRKSDp7fUKQw4Piv2nqAw4D47M/X0qzCwe/duFeqDw/Svf/1LbrzxxiophYwWBoz+8jOTMGCmg0VbSIAESIAESIAE/Ehg0yciv33rRwM8m/rfvcdJalG2Z4Owt1MEKAw4hcnzhyITJHd2Tc/H8dMIMUNGSOyYCX6andOSAAmECgH4a5B2Gu3VV1+Viy66yG7a6dTUVHnkkUdUiugPP/xQxo8fX4GJwoDjE2O0b8zxjMY8YfTeUhhwf18oDLjPzkw9/SoMAMSVV16pQn6io6Plgw8+kF69elXi40gYKC4ulrVr18qcOXNUfrHS0lKVF+zqq6+W0aNHq3HR9HUNrDcAinT79u3VDyDUGUAuutdff11++OEHad26tdx3333Sv39/9blWYwBjIJcWxA19s85h56x9jg6FrVQ+jtg4Sn8EW2+66Sb59NNP5ZNPPpETJ07IoEGD5LrrrqvETs/PusYCPkPuv2+++UbVNUCuN9RfuOKKK1SONkRmWDc8v2TJEvnpp5/UnkHxb968ucoPiLkvvPBCm3kCHTHi5yRAAiRAAiRAAjoC+5eLrHpDxFIeUFh+6TZa5pbnBZTNgWwshQHf7V5Z1gVSsCTddxMaMVN4uMRdcqVE9znfiNE4BgmQAAnYJaD3b7zxxhsqVbO9WpTaIPAn4IIp6lb+/e9/r/D/VOc8Rp3I2bNny7x582TXrl3KFzF48GC54YYbVIpr/Zx6xydsgv8HudQxL/weSGGDiAZEMyBXPVJML1iwQJk3YcIE5VuyVcvSVT+Rth74rmA/Ut+cPn1aiSFIpbRixYpqaypozm99CuzqhAHYB58NOOE5NFt+Nm0f9Lzhi/v4448VB/CDnwd+P0R/2KpjAL8V1oXnUVPC3n5oe2Htg0O9T9QBzcjIUDUTsEb48VBz4Pfff5eBAwcqnyN8WfqaCjt37rRZJ9Q6Tbiz9jl6tfWMbrnlFvniiy+ULw7rgh8OKc8hhCEqBj5O/TmDnwxn3FaqcFfss/YRwjeHeRCBA98d3jmkacKfcc4QlQO7tdqs8Il279694h3Rvx84Yzgr6LNx40a175dddplibB3V4eg843mkFIN/EX5Z2Ie5atasKb1791bvFiJG9Dz05xk+XPT79ttv1TvuyEeJuZCWHX5RzUc5YMAAmTx5cpV5tH2GPaiFi7Rn8KViDqSpx/eIrXfe1fU4Ok9Gfu53YQCHBw7l559/XiZOnKiKEetz/Vfn/MYhRsocHDxbDQflqaeeUvnmnBUGcNCQlwwHCA1FNHA4sLGuCgOu2OdoU70hDODLqKioSK3PukEwgPquvWj2RAao9KhlgIJA1g11DrA/+nx/1T2P/uCPQtD48nD0jwBHzPg5CZAACZAACYQ8gdSDIr+8KZJ+JCBQlIdHyNPdh0t2SX5A2BsMRlIY8OEuRtSR3K8bipQFhlgX0bipEgUimjX3ISRORQIkEKoEtNzxcAzDCV+vXj2HKODAht8FPiS9/8CeMIAixkhTZO1c1nwR+AzFeCMjI9XcmuMTPg04/VCkFsVu9Q3+kJ49eyphQiuQrH0OZzoczXpHoTt+Im0999xzj/JVwRGJdvPNN8vjjz+uRI7qii27IgzAIfz000+ry5+2mt7Ppn2u2Td8+HDlRIZD17rB4Qy+2uVdje8DDzxQIT7o+8A3pN8PZ4UB+LngJNZsgBMZacT37t3rsjCAOZ21z9Fh1RjZ88Ph3GOfkB4Lv1ufM0/5wT69Xw+CFuq9amdJs/9vf/uboHYHzrUmCmmfwUb9hW5tT5AJBoLBjBkzqmDAOwD+cJxbnxd75xnvMqKAbHHQxoAop6+rqgkDmrgCkcm62fI5433EO4rvHFtt6NCh8txzz6l0ZlrD2Chqbs0On2OdWC/WrTVcYHd1PY7Ok5Gf+10YgDoFSFoIGDYWL0pERIRapz1hoKysTB1IqICjRo1St/pxEFGRHkrtO++8I59//rlSu/RfPvZUUb1wAGUL4+LLPScnR2rUqKF+1wsD2qG2l0rIXfvsba43hAHMhRf74YcfVoobfvhBmcTa8YNSr5Tamh9rBGc48iEC4AcSlNljx47Jk08+KcuWLVM/OKEYo+F5hAPi5caX0P333y8JCQnqszNnzqgXBUov1Hq8lBBl2EiABEiABEiABDwkUF4q8stbIoggMHlb2mOc/FTKFEK+3CYKA76kLVKW108Kfsrw7aRuzIYIgbgpV4j87//J3BiCXUiABEjAJQI//vij3H777cpPgF+eXBS0JQzghj2c5+vWrVM3/XFDG/6IgoICdesXl1Th1IYvYuzYscp2vTMavhNcPIVAAN8JbrnDB4LLlLjhjNvFcKqed955qjAu8t+vWrVKXZZENgXNJ+KOH0tbD8YAG3CKiopStmM+R+l1nBUG4JuDUxMM4NjEeuEXQ8PNazDCmqz9bHr74BuCM71Tp04C4QZCBoQGcMKlVG08CBDwA65evVrtB25aYz9gA/x2mGvPnj2V9gN22Fur5uvDM/A3YWwIRvDlYX9cLT7srn32Dr2eEc4QhCQwgn3wqSF6AH7GuLg4efDBB2XYsGHqHcDZhI8O+w2fGaJa0NyxT+/3hPACG3CrHz5P+AIxL/YMjn4tigF7gncHNkIs0gQo+Gz17wfGg18W7PFn+AWxh3hPILbhfdAiRhydZy0SqEOHDirtPDLL4J2DE1//rkKIgJ1o+v3H2cX+a855RNTA1wxH/syZM2XMmDGqD6IzELkBnyjYw48J7lhbcnKy8mfCfr2gABvw3iMDCt4P8MO6sI94t+HztF6vO+tx6cvTw4dNIQzgJdUUF6wHYoG2gfaEARyyadOmKRUZm2XtRMamYOO3b98u77//vnrh9IfFeqP0L4j+i1vj6ygtj3W4kbv22dtPbwgD9m7n4wsBIkjfvn3VDwV8mdqaH878O+64Q86dO6cEAry0WoPKiR+KQ4YMUeoa5tKex57ieevCzxozRDFAINArih6ec3YnARIgARIgARLY+aPIettRlmaAUxhbS55u31cKy4rNYE7I2EBhwMdbHR4v+QtaSXmuec957PiLJeaiIT4Gw+lIgARCnYAt57W7TGw5j5EWB45POC7hpNSnIYGDEH0gFiAtMnwY+Fzv+ISTE+lcNMECN7rhIISz1Nq/BLs1G/SOVHf9RNpYSG/y9ttvV1yw1PgYJQxoURtwQlv7eDAXBA/44UpKSir52bT5ccnW2tej9+nhhjoEFDQ4VhHxAKcs/EpalIa2JogCEEAwprYfeq7Wabw1xzBudusd6Np4rgoD7tpn78xqjOA3AwfNwY/nsVawOHLkSKULuvhMzw9nGD42d/np/Z446xBwNO64yIsUVfBtwnGOPzdo0KBiOeAHgWvcuHEVPj79+4GUVhCM9PuI9E1455C2CQ55pAHS76Gt86y3w7p2CPpCuIBQAlHAVmos+Ib1c6EP3m+IXXiHcXEc7yQa7AMHnHv4oZF2St80+5EaSRMhjh49qs4l/KR4F/UZUjSfJ94PfAYx0d31uPvd504/0wgDUAXhwEdKIX0KGnvCwOLFi5XjGV/oeIFsNXxBIzQF9QIQ7oTmKGJg8+bNKo9aYmJipSFdFQbctc/eJnpDGECYl60QPYgq+IJA1ID2hWpr/q1bt6pogEsuuaSS+ufOQUQfbQ6okTgLqPvARgIkQAIkQAIkYCCB07tFVr8jknnMwEGNGeqnXhNkaXGmMYNxFKcJUBhwGpVhD5YXni/588x31iMaNZbYiy+TyFZtDVsrByIBEiABZwk4EgaqSw+t5Zm3zuygOY9x+RA3j3FjXe9c1duGHPVwEp46darCH6E5PpEf3NpHoXf46X1O2pi2fE/u+ok0pzJu1iNfPtJf65tRwoAWtaEXM/Tz6B2s+jU7ss96b+E4hbMfeeD1UQT6uRANgRvZ8Dvp2TuKGMBtfDiM9SnKMa4rwoAn9tk775rdEJcQQYHIAK1pDmWccVu+MKP46d8hRHKgvqe+IesKbtrbitqxVWhY+zuMYe9yL3yK8NvqfbeOzouj7wyNhy1fr739t3VuNJ+mXuywnlvrpzHJzs5WwgIypMAXjf1s27ZtFWHL0Rr0n9tajyv9PX3WNMIAFqKFwiA0RFObIBjgAKGoA0I4tEgCvOgIZXGm6ZVER8KAreK6mMNVYcBd++ytxxvCgJaPDmqwvul/wGlfFrbm135oWCu1zuwJfrBCgEAoD4QARBggakTLA6bfa2fG4zMkQAIkQAIkQAJOEigrEVnzrsi+pU528P5j2bUaydMtOkp5gBVK9j4Z789AYcD7jKvMEBYuBcu7SllagR8mtz1ldOIFEjf5MpH/5dU2jWE0hARIIGQIeFMYQJYDOPPg9LfnwLR1KVVfY8D6djA2RrPZlpPVlu/JXT+RI8e/o8+dTSWk2WedEUN/CG3N5er82n7AuepM0/uHHAkDtqI3MIcrwoAn9tlbj7WDWZ8qS/O3wRdX3TnT9sVd+xxdxtVstCV0VScMNGnSxKYYAxa//PKLulCsF5scnRc9w7y8POUrRrTN/v37VWFjrUCwM75ebSxbczrj07Q+NxDlcB4ReaDVgUCxZqS4R/Fm+KxtFYnW7HB2Pc68F0Y9YyphQHtZkcZG+5JF2JAtYUD7YnMGhDOHxZ7jXxvfVWHAXfvsrccbwkB1Dn3rHxy25nflZdbWhXxcs2bNUgWjbRXq0J6jMODMyeYzJEACJEACJOABgb2LRda8J4IaBH5uc3tPkl+K0v1sRWhOT2HAP/teXpoo+d+f88/k+lkjIiRu0qUSfX7lW4P+N4wWkAAJhBoBzb+gT/XhiIEjP43m83Dk78E81QkDSE+CVCNIg61vmt/Elv/CliPaXT+RI9+Lo8+dFQYciTNYuxHCQHXRH7b23NfCgCf22Tuz1e2RNh/6VnfONGHAXfscvQeajbaEoeqEAaQh19cQ0DOw9R44Oq+4SIwU56+99poSAuw1Z3y9Wl93zi362rIf9m3YsEFFdyxdWvmiFUQCRF0gkkBLq+TOehx99xn5uemEAX3RXhR8weFCjjLriAFnvrBsgfJVxIC79tnbXG8IA/bCw/QRA9oXsBHCAEQB5AJDqBhqDiC/GFI2NW7cWHr06KFycyFSZOXKlZWiQ4w88ByLBEiABEiABEhARyDruMjaD0RObvcbltT6reTfjZr5bf5Qn5jCgP9OQMGGXlJ2PNdvBkS26yBxEy+R8IYJfrOBE5MACZCARmDHjh2qCK2+1qEjOs4KA55GDBgtDFR3I9/Wmh05Uh197qww4KuIAUcO6ur23RcRA57YZ892bwgD9jKeuOJX1D/rrjDgTMSA3olfHQukq9LfyO/evbv6TkCNUtSORdowpDxCkV9PhQF3Iga0AsrgBltTU1NV5pPly5crkQAFzOHvRD2Diy++WD3jznocffcZ+bnphAEsTp9SCDnekGrmq6++quQsdpT7zB4kXwkD7trnygtsr/6CNoa+OLA+XE57CVF3QSsMrJ9XqzEARVDLb2bri9Eey+rYo1gJCnqglgQEAX1DBAGKzqDOAyMGjHzNORYJkAAJkAAJOCCw9UuRzbP8gunLPpNlY2GaX+bmpCIUBvx3CizlvSTvW/8IA7Ejx0nM8NH+WzxnJgESIAErArhIiGK+KPqKtNFTpkypKPTrip8Ez1o7Hp2pMaAVIoWjT/OD2LolrbfF1YgBd/1Ejhz/1X2uv/hpq1irPvWOI/swFhyyWLetGgP2slJYCxPO7Ie9PfeFMOCJfa7ajeddjRhw1z5Hgoe7wgBS52jFdvXrh1McNQZQ3+M///mPKl5s6/3U99FqfaDQNc7aRRddVOl7QKv/gHE9FQacqTGgFS23VXfBeq/ho/3ggw/UWrV6IEgdBL+2q+vx5Q8IUwoDALB9+3a55ZZbKqWb0TuLtWrpeNa6ojf+DrUJXnnlFVVcV1/J2lfCgLv2ufIDT/8Fr3/JtDEWLVqkDiCUNVvCgKZ6W1feXrVqlWI/fvz4iurvtr5ANEc+foBbV6yHIo8Cxnv37q0oYOxIFcTnsBeNwoAvvwY4FwmQAAmQAAmICAoTr5suknbQZzhOJnSSV+rV99l8nKgqAQoD/j0VRdsSpeSg71IKRTRrLrHjp0hkqzb+XThnJwESIAEbBOCv0VJL//vf/5bhw4fbFQeQnmP16tWqGC/qJtryeegdh5qDb+rUqSozhT4POByYmj9iwoQJypdUq1YtMVoYcNdP5EgY0PK427r8efz4cZXfHWwdCQOafeBp7ePBdsG5OW3aNElLS6tUNNiRfbYiFrT9gM3ILAHe+oYLwrAbRYhhC/xaaL4QBjCPu/bZe7GNjBhw1z5vCQO7d+9Wvlfk2NfXTtDOXnJystPnxdE7p51BzOmpMKCJgTj3SOFk7RvF5w8++KAqNDxz5kwZM2aMKoaNmgl6f6l+z5Fi6LLLLqsQBuA3ve2228Re1JG99fjyB4RphQF8Mc+YMUN9yWtN7yyG4x+KFMIzEEqCFDSDBg1SOZyg8H766afKIQ116aWXXpIGDRqoYbwlDGCjkUcqOjpazeOuffY2394LrH1ZoRYDKpsjPU9xcbEKY3n55ZdV9AUOoK0fkpgL7J544omKFwCiANQ8RBtA6Ro6dKgyydb8ECbwBQ01PykpSan7rVu3VgU40Bfqnl59RoGQG2+8UTp06KDm6NWrl0RERKi5PvroI/VFoRXvoDDgy68BzkUCJEACJEACOgKbPhX57RufIPkscbJsK2C0gE9g25mEwoA/6YtYpLvkfe2bIsQxQ0ZI7JgJ/l0wZycBEiCBagjo027gsXHjxgkc+d26dZMaNWqotBxI1QG/DmoXavm94aiDP0KrAWDLCas5mtetW6ecdriUmJCQoBzPCxcuVL4ljA0HJ9JaozlyUroaMeCun8iR411z6KO48lNPPaUck/BN4e8hcmzZskXg5HQkDOgv2KKIKsbq2bOnYrFr1y7FCD6jW2+9VRVf1fxfjuyzJQzona6IDoEDtlWrVgLBB3Yjvzz2BfNAjIDvCM1bwgDECZyL8PBwNY+79tk73kYLA+7Y501hoHnz5vLwww8LhDWci507d6qb866eF81Zv23bNnX+LrnkEiXi4UIyzgMiVfBeonkqDOD75IsvvlB2t2vXTp588kkZNmyYOmsQM+BThW9y4sSJ6uzXrl1btEvQECVvv/12dWZQVwBjHTlyRPk6ISRo75q76/HlDwrTCgOAAODYoPnz5ysm1s5ifGkjJQ1+INhqcHrDaY18VFozWhjAeAiH0RzaN998s/qBBIXVHfvsbb69FxgiCAQJRAfoG3Ja4VAjTx9eKFvCwBVXXKEY2+qLL1849bViGfbmh/AAQeKbb6o6ECBW4MscQgCavsaA9TrxImGv8eUBsUNT43z5MnAuEiABEiABEiCB/xFI2Smy4SORtD/+4e2NdqR5D3nT6naYN+bhmNUToDDg/xNStOd8KdmV6TVDIpo2l9ikyRLZpp3X5uDAJEACJGAUATjY4LyHr+e3336rdtjOnTurW+W4vas5qdHBnhMWDnL4OnDb2LrBh2LtBzFaGMCc7viJHDne4dBH+iMws25wXHbp0kWtzZEwgL7V+XjwOW74w2GLGpFac2SfvRqc8Ffhki98VraaK3M5SnVt73PNdm1+RJPAr4fmjn32DqzRwoA79nlLGIDDHLUAcDnbusGpDtGlYcOGTp0X65z8ts4zfIy44Kz3vzraf3v84afEewFB0FbDZWmkYG/T5s9IS9QUuPfeeytluNH3xTsH+yBouLseo75PnRnH1MIAFrBnzx6lwiC8wtYtctyOR7XqOXPmCG6k40sWB3LSpEkqvEP/ZYXxjBYG8AWMuXFDHj804Gx/5plnVLEJNFfts7dp1b3A+OKGMx11GGDDqFGjlIKL6AE47fHDz15YHZz/06dPVz84IW5AGb/pppvUDw59CFB18+NFgjCA+fGFDqUN/G+44YYq/PEsFLmvv/5aKc5QFRFtgFsA7du3VwogXm68ZMjhpanCzhxmPkMCJEACJEACJGAwAdQdQP0BL7QZiZPld0YLeIGsa0NSGHCNlzeetoR3lrwvS7wxtKojgHoCbCRAAiQQaATgS4EvAz6CjRs3Kv8BGvw9/fv3V34EXEbUFwPV1lidE1bzn8ybN6/CJzF48GDlv7D2g3hDGHDHT+TI8a6NuWTJEpU9A74xiCZwUMK5/vPPPysBxRlhQD8W/EzwoaEhggA+ttGjR1cSYfCZI/vsCQPoC18TfH0LFixQRVzhS3NnLkeOYXufw0cFf9mXX36pHL3wRd13332VLsm6Yp+998wbwoCr/LwlDCBLCfYYgh7EAfgF8W7CP4rzp0/b5cx5QdQI/LwQu7TzhwwxWs1SRP8gigRnBQ59zO9o/6vjj/mQAghZTDS/8oABA2Ty5Mk27ccakCYJmU+wZnw3wRbYiPWOHDmy0jviznp8+X3tF2HAlwvkXFUJOPrSJjMSIAESIAESIAESqCCQekBk48ciiCIwqO1r3Vfej4sxaDQO4wkBCgOe0DOub/GhflK8NcOwASPbtpfYsRMlolkLw8bkQCRAAiRAAiRAAiRAAsFFgMJAcO2nU6uhMOAUJj5EAiRAAiRAAiSgJ7Brnsimz0RKCz3m8m7iJDlQkO7xOBzAcwIUBjxnaMgIEe0ld47F46HCoqMldvQEiR4wyOOxOAAJkAAJkAAJkAAJkEBwE6AwENz7a3N1FAZCcNO5ZBIgARIgARIwgkBeusivn4nsX+72aDvaD5CPo8Lc7s+OxhKgMGAsT09GKzl+gRRtcF8wi+5zvsSMHi/h59X2xAz2JQESIAESIAESIAESCBECFAZCZKP1y6QwEIKbziWTAAmQAAmQgJEEjm0W2fy5SNphl0f9b5+JcqzQuJQpLhvADpUIUBgw0YGIbCW5syNdNkgVFx41Tv6/vXtvjqpa8zj+2925X7gECCIoIAfkjh4KHBTlpmD0nDk1NVXz37wN38DMX76QY82cqZqqqVJRAWGO6Bg0eON+EQwJkCu5di7dnalnQWOTdCd92buzO/nuql0hyd7PXvuzWgrXs9azKrZsy/tebkAAAQQQQAABBBBYvAIkBhZh35MYWISdzisjgAACCCAQhMBP/y1991cpPp5T9O+2vKW/RuM5XctFpREgMVAa51yfEn/wmsb+3pPT5V5llaqPnVD1wcM5Xc9FCCCAAAIIIIAAAgikC5AY4POAAAIIIIAAAgggULjAaL/0/UfSlZNzxvjwlRY9GB+Y8zouKJ0AiYHSWef0pIrnNfxR7ZyXVu07oJqjJ+Q1Ns55LRcggAACCCCAAAIIIJBJgMQAnwsEEEAAAQQQQACB4gUeXpXa/kNq/z5jrK+3H9N/TcWKfw4RfBUgMeArpy/B4n2vaex05lUDFVu2qubIcUVfWO/LswiCAAIIIICZ2FP1AAAXFElEQVQAAgggsHgFSp4Y+OCDDxavNm+OAAIIIIDAIhKIRCKqrq5WTU2NO1N/zvVr6h673vPYrLZsPjq3z0sX/1Pq/fWZJv/7nuPqmxgum9dYLA0lMRDCnq5YqeGPnt1AOLpmraoPv63KHbtD2GCalElgampKY2NjGh8fL/prMpkEGQEEEEAAAQQWgcCHH35Y0rckMVBSbh6GAAIIIIAAAoUI5JtMmJ6IsPvtrKjIf2PPQtrLPZIufyJd/Js00quzO0/ofxJDsIRQgMRACDtFUmJwv2Kf9SqyZKlLCFTtfz2cDV2ArYrH40UP5FsywE4OBBBAAAEEEEAgH4EFnxjIB4NrEUAAAQQQQKB8BWyGY2qmZD6zJjNd65dCZWVlwasYUsmF1Fe/2rSg49iM2R/+pn+L3VMsMbGgX7VcX47EQEh7LlKneP+/qvrNdyVWTOXUScXMzE8N5NvXycnJnJ6Xy0XZVszlu4rOVuBxIIAAAggggAACfguUfMWA3y9APAQQQAABBBBY+ALTB3xySTRkusavcgzRaHTO0kjZVi2kJxjsmsUw4DOemNCX977V6fZvlJiiJEaY/oslMRCm3pDkReU1/7Mizf8kRebehDhkrc+7OYlEoqBSO+kD+ak/Wyw/Dvs7OTWgX2gpPBLIfvQEMRBAAAEEEEAgaAESA0ELEx8BBBBAAAEEQiOQKhFhSYP0xEG+iQaL49eRnkCYaxbp9FUL6SWWbDVE2I/ReExn77XqbMcFxZP+GYb9vcPcPhIDIekdr1Leqr8o0vwXKdoYkkZlb8bExEROA/rpSd1Mg/n2d69fh/0d6MeAPiXn/OoR4iCAAAIIIIBA2AVIDIS9h2gfAggggAACCIROILWpZCrBkP4113IWdo8Nrvl1VFVVzbmKIVNiIT25kPp90Js9W4LgXMcF/W/Hd7LVBBzzJ0BiYP7s3ZMjNfJW/VmRVf8YeEIgl81wU4P3qWRptsF8P8vtpG9Snz6wn21vmWwJ1KD/3prnTwqPRwABBBBAAAEEfBcoeWLA/nF58uRJ9fX15fQyb7zxhrZs2ZL12mLi2XLTtrY2Xbt2zdWStH9k7t69W9u2bcu4rP/ixYv66aef9Nprr2nr1q05tZ+LEEAAAQQQQACB2QQsOZApwTB9VcNcCQcb9PPjsDJJs61imG3VwvTfzTXz1pIClhz4e+f3Gp4c8aP5JYlRGY9qssKfsiUlafAsD1koiYGRiVrVV8XmmzP351csVWTln+St+tOcJYNm2ww3feB+rsF8u9avcjs2CD99dn4hs/UtocmBAAIIIIAAAgjkK3D9+nWdP38+p9uampr07rvvuklU2Y5i4vX09Oirr77So0ePZP9GWr16tQ4cOKClS5fOeNzw8LA+/fRT2b+B5mpTTi9X5EWhTgxYfcdDhw5pw4YNWV8zn8TA9HgXLlzQpUuX3CD/vn37ZN9fvXpVO3bscN+nH9a5n332mRoaGnT8+HGVw3L9Ij8b3I4AAggggAACZSRgA36zJRhyLZ3k98Bhplm/mZILd2KdujH8mwYSw1KF586pJ1/d9yE4Vvc1qGmgVhWJiJKRKfU3xnR/5bCmPH+SMvPxiuWcGEhORXTh3k7d6n1B8WSFairGtWXlHb3y/NX5oJzxzPHJiOwce/J1PB7RuFZqonqPJqq2anz8cVIw06z86SV4/E78zTWoP1dZM0sgciCAAAIIIIAAAvMlkM9Avg3Uv/POO7OO5RYab2BgwI0X23Hs2DH39fTp0+7riRMnZiQHvv32Wzf2fPDgQW3atGm++J4+t+SJgbne2P5x/Pnnn7sVBdu3b9f+/fvnumXW32eLNzQ05DI0tgnhe++9pyVLlmhwcFCffPKJWy3Q0tKixsbf63ta5uf27dsuUbF+/fqi2sTNCCCAAAIIIIBAmAXySTBkW9ngZ6mRjImCp8kDPU0kZLvumQRDgTmGtV1L1DQ4czPYoboJ3Xm+P8zdOWvbyjkxcOrmAXUONs94v80r7+rAiz8U1CeJpOcG891pA/mZ/jzjd2n3pP1uIh4pqA2ZbspUP3+2wf1sZXh8axCBEEAAAQQQQACBEAtcuXJFra2tqq2tdUmB5cuXF9XabPG+//57V13GxrCtwowdNvh/+fJlV5Vm7969T5/b29vrxryXLVvmJp2HYaJFqBIDNkPt7Nmz+u2339Tc3Fz0zPzZ4t29e1fnzp1zmZvU0o3U6gNLEBw9elRr1651ndfV1aUvvvjCLQU5cuRIKDquqE8zNyOAAAIIIIAAAiUQsORAIUkGu2ckNqLY2JiSkz6W7Il4UqWtRJAUfbwqYfakw+PfV3uV2jy4OqvYnTWPNFQ/XgJR/x9RromBewPP6cytx//zlenY+9x5RadiBQzyRxRPFJg9ytCQ6ioruVOn2rrGjKV3cqmvz0pl/z/3REQAAQQQQACBhStw//59N2vfxoX9mJmfLZ7Ft4H+Bw8eKL0Ufmr1gY0rWwIgddiYd3t7+zNjzvPdC6FKDNy6dcvVZLJ6tJbNseRAMcds8VKdlF5nKr0sUXqHfvnll+rs7PSlTcW8D/cigAACCCCAAAKLTaBnrF//1/mDvr33o0Zjo1J8SpqcevrViyd//z4+JS/td3bt0+/tvgIr/tisnjVr1mSl714+ogcrhsuya8o1MdDWuV2/PNic1dz+B85KgRZyWP6opjKh6qqkaiqfnO7PCVU/8/3jn9k1qWvd72vrVdN8VBUrj0vVzxXSBO5BAAEEEEAAAQQQKEDAJibZYL1N8t64caMOHz5cQJTfb5ktXrZx5Exjzg8fPnSTztetW1d0m4p6oWk3hyYxkI6Zvvyi0JedK15HR4fOnDnjSgjNtmIgdZ19mCzLxIEAAggggAACCCAwPwKtD39S68OfdXugvfAGWIIgUwJhRsLh9wTEksoGrVuWfYD3YdOwuprKZ/PkdLxyTQz89OBl/dC5NevnIDZwR9Fkb9rAftqgvg3ePxnod4P6T79PqqoiWfBny6vfLq/pmDs5EEAAAQQQQAABBEovYPX7rZSPlVy0Gv82waeYY654tr+ATSafbcWArSywSefd3d1uBcGKFSuKaZKv94YmMfDzzz/L6jLV1dXNqO9fyBvPFS/TfgLTf2ZtsSyT/dyPD1Mh78E9CCCAAAIIIIAAAs8KtA/d14WuX/Rd1y8aiwdfwsc2G97266qs3XBrXZ9GaybLspvKNTHQPdKkT6+9mdX8X3afdJsRB35E6+QtP/L4rPtD4I/jAQgggAACCCCAAAKZBUZHR3Xy5EnZhsDT6/sXYpZLvEz7CUz/Waqc/csvv/x0H4JC2hPEPaFIDFgdWdsI2Jb7+tFxuca7cOGCLl26pK1bt2rfvn2y7y0TtGPHDvd9qhSR/T61gUQQnUBMBBBAAAEEEEAAgfwFpqam9F3XJbV1X9K1/l/zD5DHHav66/Vcb8OMO3qXjqpz1VAekcJ1abkmBkyxtX23rnZvnAH6x7WXtXP1jUChvcZX5C0/5E7Jv02GA200wRFAAAEEEEAAgQUsYGO8Nrbr16TzXOJZEsJWDdhx7NjjVaO2v4EdNsk8Nel8eHg4lJPOQ5EYuHnzps6fP+92im5paVFjY2NRH9Nc4yWTSbdztHX0xMSEW2ayZ88et5N0qhSR/dzaZG1ra2vTtWvXZPWl0q8tqrHcjAACCCCAAAIIIFC0QE+sX23dl/VD9xU9GO0pOl6mAEtGqrV8sFa14xUar0roUcOY+pfEAnlWqYKWc2LAjG72vqhf+9dpcKxeTXUD2tTUrheX3Q+Ez6t5Qd6yN92p6ux7TgTycIIigAACCCCAAAIIZBWwsVpbLdDT0+PLpPN84vX39+vrr792pYI8z9Pq1atdaSEb306VIrKJ8K+++qprn+2va5Pjp187H90774kBq7Nkmy/YBmGbN28uuo6/X/FSpYj27t2rXbt2uU6zFQSWOLDvW1tbXZLglVdecScHAggggAACCCCAQDgEfh28px97rurH7msamCjf2fyl0Cz3xEDgRpUr5C19Xd6y1+XVbwv8cTwAAQQQQAABBBBAIH+B9vZ2V8e/oqLC7SXb1NSUf5C0O/yIlypFZGGtTbFYzJWst8nmR48eVTwe16lTp1ybbXVBQ8PM1clFvUQON897YsCyKpbRsUzMkSNH9MILL+TQ7OyX+BHPlndYaaOqqirXcamOtO/fe+89t3qgr6/PtbuystL9rL6+vqh2czMCCCCAAAIIIICA/wJWYujn3uvuHJoozw2C/Vf5PSKJgQy6FcvkLf2Hx2cjE4CC/PwRGwEEEEAAAQQQ8EPAKtFcv35da9as0TvvvKNoNFpUWD/iXbx40VWqsfL0VqY+FdPK1+/cudO1zyai37hxw006txUFpT7mPTFgnWbLLWx5RWrQvRgEP+LZJhG21OPgwYPatGmT6yDrvJUrV7oMjiUDrNSQJQ8siWA1pOyDx4EAAggggAACCCAQXoHrj+7ol94butR7U/3jA+FtaAlbRmLgCXZVs7wl++Qt2S+vcU8Je4BHIYAAAggggAACCBQjkCoHb5O40wfdC43pRzwrFWR7D9gqgOPHj8v2RrMJ5jah/c0339RLL73kmmfjz998842bKP/2228X2uSC75v3xIAt87hz5442bNjgVgwUexQbr7e31y3rWLZsmes4yzBZssESA2vXrnU/syP1IRkcHHTLP+x3HAgggAACCCCAAALlIXB3qEOX+27pSt9t3Rt+UB6NDqCVizkx4NVukpbslWdn3csB6BISAQQQQAABBBBAIGiBrq4uV6beDlst0NzcXNQj/YhnKwFu376tQ4cOaf369VnHkTONORfV+DxvntfEgG3sa9kSG4w/cOCAW1ZRzOFHvLNnz8rqSKUP9qdWDNjmEalkASsGiukp7kUAAQQQQAABBMIj0Dc2oKv9t2Vlh2xVwXhiIjyNC7gliyoxEKlxpYEen3+Uqor7n8aAu4bwCCCAAAIIIIAAAjkIpMZtbZJ3S0uLqqurc7gr+yXFxkslFmwc2SbB26Tz1Ji1rSRIJQusBYt6xcDQ0JA+/vhjt7+AH7Pui42X6jib/X/48OGnn5DUvgWZ9hiw/QbsQ2cbR3AggAACCCCAAAIIlL/AzUd3dcPOgbu6M9hR/i80yxss9MSAV79Vatglr2G3vIZdC7oveTkEEEAAAQQQQGAxClhJ+MuXLz9T6aUYh2Lj2aTzjo6OGasXsu0xcPPmTVcCaceOHcU0u6B753XFgCGdOXPG1ex///333T4Dsx2pjrGdpW1T4OkZoHzjpT8rkUi43au7u7vdqoAVK1Y805TW1lZduXJFe/bs0a5du2Tf23KP/fv3a9u2bQXhcxMCCCCAAAIIIIBAuAXG4uO6OfCbbg+06/Zgu34buh/uBufZuoWWGPDqNkv12+U17JBXv1OK1uUpwuUIIIAAAggggAAC5SRgJeFtTHj79u1uo9/ZjtSk8lgspjfeeENbtmyZcXk+8abfnBqb3rhxo9u7Nv2wiedW8sjGwW2CfDwe16lTp2STzm0sej4mnYciMVBXV5fTxsO5JgZyjZfeOXfv3tW5c+fcZsP2wZh+WOKgra1N165dcysc7Bm7d+8mKVBOf1PQVgQQQAABBBBAoEgBKzP06+A9t5Lg7lCn7g52aiwxXmTU+bu9rBMD0Tp5dVukupfl1du5TYrUzh8mT0YAAQQQQAABBBAouUBqID+XjYfzSQzkEi/9ZW3s2Npi5YJsQvvy5ctnWPT09Mj2H7BrPM9zqxwsmTHXZPmgUOc1MVDIS1ntJRucz7RioJB43IMAAggggAACCCCAQDEC90e63UqC9uH7ujf8UB3DD5SYShYTsmT3lk1iwIvKq31Jqt0kr+4PUt1meTXrS+bEgxBAAAEEEEAAAQQWhkBq31hbYZBpxcDCeMvc3qLsEgOWVRkZGdGJEydye0OuQgABBBBAAAEEEECgxAIdww/VOdLlTkscPBjt0eDEcIlbMffjQpkYqFwur+ZFqWa9vJoNUu1GebUb534ZrkAAAQQQQAABBBBAYA6Bvr4+V8LHKsbYjP3FfJRVYqC3t1enT592mzHMx4YMi/mDwrsjgAACCCCAAAIIFCcwPDmqh6O96rIz1qvuWJ+6Y/3qHetXcmqquOAF3j1viQEvIlWtkVe9Rqp+Xl71Wql6nbyadVLF0gLfhtsQQAABBBBAAAEEEMgukEwm3b6x9+/fV0tLy7zU9Q9T/5RVYsDKCFnHvfXWW4pGo2FypC0IIIAAAggggAACCBQs0Dv2SHb2jw2ob3xQj56eQ26lge1tEMQRWGIgUiNVNsmrXClVrpCqVsmrWiVVrZZX1SxVPRfE6xATAQQQQAABBBBAAIGsAlZG6MyZM27f2MW+WsCQyioxwOcaAQQQQAABBBBAAIHFKGAbHA9NjLjTVh7YOTIZ02g8plh8TLH4uGKJcY3HxzWWmNBEYlITyUlNJicVTyayks2aGPAqpUj1k7NGng32R+uenPVStEFetFGqsHOpOz33dfnjazgQQAABBBBAAAEEEEAgtAIkBkLbNTQMAQQQQAABBBBAAAF/BOLJuOJTSSWnEq5s0ePSRVNa4k1InicpIll5H6/iyVnpz4OJggACCCCAAAIIIIAAAqEUIDEQym6hUQgggAACCCCAAAIIIIAAAggggAACCCCAAAIIBCNAYiAYV6IigAACCCCAAAIIIIAAAggggAACCCCAAAIIIBBKARIDoewWGoUAAggggAACCCCAAAIIIIAAAggggAACCCCAQDACJAaCcSUqAggggAACCCCAAAIIIIAAAggggAACCCCAAAKhFCAxEMpuoVEIIIAAAggggAACCCCAAAIIIIAAAggggAACCAQjQGIgGFeiIoAAAggggAACCCCAAAIIIIAAAggggAACCCAQSgESA6HsFhqFAAIIIIAAAggggAACCCCAAAIIIIAAAggggEAwAiQGgnElKgIIIIAAAggggAACCCCAAAIIIIAAAggggAACoRQgMRDKbqFRCCCAAAIIIIAAAggggAACCCCAAAIIIIAAAggEI0BiIBhXoiKAAAIIIIAAAggggAACCCCAAAIIIIAAAgggEEoBEgOh7BYahQACCCCAAAIIIIAAAggggAACCCCAAAIIIIBAMAIkBoJxJSoCCCCAAAIIIIAAAggggAACCCCAAAIIIIAAAqEUIDEQym6hUQgggAACCCCAAAIIIIAAAggggAACCCCAAAIIBCNAYiAYV6IigAACCCCAAAIIIIAAAggggAACCCCAAAIIIBBKARIDoewWGoUAAggggAACCCCAAAIIIIAAAggggAACCCCAQDACJAaCcSUqAggggAACCCCAAAIIIIAAAggggAACCCCAAAKhFCAxEMpuoVEIIIAAAggggAACCCCAAAIIIIAAAggggAACCAQjQGIgGFeiIoAAAggggAACCCCAAAIIIIAAAggggAACCCAQSgESA6HsFhqFAAIIIIAAAggggAACCCCAAAIIIIAAAggggEAwAiQGgnElKgIIIIAAAggggAACCCCAAAIIIIAAAggggAACoRQgMRDKbqFRCCCAAAIIIIAAAggggAACCCCAAAIIIIAAAggEI0BiIBhXoiKAAAIIIIAAAggggAACCCCAAAIIIIAAAgggEEoBEgOh7BYahQACCCCAAAIIIIAAAggggAACCCCAAAIIIIBAMAIkBoJxJSoCCCCAAAIIIIAAAggggAACCCCAAAIIIIAAAqEUIDEQym6hUQgggAACCCCAAAIIIIAAAggggAACCCCAAAIIBCNAYiAYV6IigAACCCCAAAIIIIAAAggggAACCCCAAAIIIBBKARIDoewWGoUAAggggAACCCCAAAIIIIAAAggggAACCCCAQDAC/w+c1x+QzDI7C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1317" y="4954871"/>
            <a:ext cx="1742355" cy="107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Retângulo 39"/>
          <p:cNvSpPr/>
          <p:nvPr/>
        </p:nvSpPr>
        <p:spPr>
          <a:xfrm>
            <a:off x="3397124" y="6010622"/>
            <a:ext cx="18268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ts val="4500"/>
            </a:pPr>
            <a:r>
              <a:rPr lang="pt-BR" sz="600" b="1" dirty="0">
                <a:cs typeface="Arial" pitchFamily="34" charset="0"/>
              </a:rPr>
              <a:t>Figura 2. Prevalência de Rim nativos/transplantados das biópsias renais.</a:t>
            </a: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4965308"/>
            <a:ext cx="16764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Retângulo 40"/>
          <p:cNvSpPr/>
          <p:nvPr/>
        </p:nvSpPr>
        <p:spPr>
          <a:xfrm>
            <a:off x="5283201" y="6070600"/>
            <a:ext cx="1447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ts val="4500"/>
            </a:pPr>
            <a:r>
              <a:rPr lang="pt-BR" sz="600" b="1" dirty="0">
                <a:cs typeface="Arial" pitchFamily="34" charset="0"/>
              </a:rPr>
              <a:t>Figura 3.  Prevalência dos sexos nas Biópsias Renais.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09121" y="2832652"/>
            <a:ext cx="3319670" cy="161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593</Words>
  <Application>Microsoft Office PowerPoint</Application>
  <PresentationFormat>Apresentação na tela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Filipe Silva Linhares</cp:lastModifiedBy>
  <cp:revision>16</cp:revision>
  <dcterms:created xsi:type="dcterms:W3CDTF">2019-11-28T18:07:22Z</dcterms:created>
  <dcterms:modified xsi:type="dcterms:W3CDTF">2021-10-07T12:59:50Z</dcterms:modified>
</cp:coreProperties>
</file>