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98" d="100"/>
          <a:sy n="98" d="100"/>
        </p:scale>
        <p:origin x="2598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831825" y="1412458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 Pereira Machado</a:t>
            </a:r>
            <a:r>
              <a:rPr lang="pt-B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¹; </a:t>
            </a:r>
            <a:r>
              <a:rPr lang="pt-BR" sz="1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Bruna Oliveira Ambrogi</a:t>
            </a:r>
            <a:r>
              <a:rPr lang="pt-B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²; </a:t>
            </a:r>
            <a:r>
              <a:rPr lang="pt-BR" sz="1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Paulo Vitor Almeida Figueiredo</a:t>
            </a:r>
            <a:r>
              <a:rPr lang="pt-B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³; </a:t>
            </a:r>
            <a:r>
              <a:rPr lang="pt-BR" sz="1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Sylvio José Macedo Becker</a:t>
            </a:r>
            <a:r>
              <a:rPr lang="pt-BR" sz="1000" baseline="30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4</a:t>
            </a:r>
            <a:r>
              <a:rPr lang="pt-B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;</a:t>
            </a:r>
            <a:r>
              <a:rPr lang="pt-BR" sz="1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João Manoel </a:t>
            </a:r>
            <a:r>
              <a:rPr lang="pt-BR" sz="1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Theotonio</a:t>
            </a:r>
            <a:r>
              <a:rPr lang="pt-BR" sz="1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  <a:r>
              <a:rPr lang="pt-BR" sz="1000" baseline="30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pt-B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.</a:t>
            </a:r>
            <a:br>
              <a:rPr lang="pt-B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</a:br>
            <a:r>
              <a:rPr lang="pt-B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1.</a:t>
            </a:r>
            <a:r>
              <a:rPr lang="pt-BR" sz="1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Hospital </a:t>
            </a:r>
            <a:r>
              <a:rPr lang="pt-BR" sz="1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Policlin</a:t>
            </a:r>
            <a:r>
              <a:rPr lang="pt-BR" sz="1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Nove de Julho</a:t>
            </a:r>
            <a:r>
              <a:rPr lang="pt-BR" sz="100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1</a:t>
            </a:r>
            <a:endParaRPr sz="1000" baseline="30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78049" y="920228"/>
            <a:ext cx="6359776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  <a:effectLst/>
                <a:latin typeface="Lato" panose="020B0604020202020204" pitchFamily="34" charset="0"/>
                <a:ea typeface="Lato" panose="020B0604020202020204" pitchFamily="34" charset="0"/>
                <a:cs typeface="Lato" panose="020B0604020202020204" pitchFamily="34" charset="0"/>
              </a:rPr>
              <a:t>RELATO DE CASO: CANDIDEMIA ASSOCIADA À INFECÇÃO POR SARS-COV-2</a:t>
            </a:r>
            <a:endParaRPr lang="pt-BR" sz="1400" b="1" dirty="0">
              <a:solidFill>
                <a:schemeClr val="accent1">
                  <a:lumMod val="50000"/>
                </a:schemeClr>
              </a:solidFill>
              <a:latin typeface="Lato" panose="020B0604020202020204" pitchFamily="34" charset="0"/>
              <a:ea typeface="Lato" panose="020B0604020202020204" pitchFamily="34" charset="0"/>
              <a:cs typeface="Lato" panose="020B0604020202020204" pitchFamily="34" charset="0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39127" y="5257005"/>
            <a:ext cx="308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Promover uma maior compreensão do evento em estudo, através da continuação do acompanhamento e monitoramento dos indivíduos com coinfecções fúngicas, para a divulgação de novas informações e esclarecimentos sobre os efeitos do tratamento</a:t>
            </a:r>
            <a:r>
              <a:rPr lang="pt-BR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.</a:t>
            </a:r>
          </a:p>
        </p:txBody>
      </p:sp>
      <p:sp>
        <p:nvSpPr>
          <p:cNvPr id="32" name="Google Shape;55;p13"/>
          <p:cNvSpPr txBox="1"/>
          <p:nvPr/>
        </p:nvSpPr>
        <p:spPr>
          <a:xfrm>
            <a:off x="263215" y="4833859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39127" y="2648319"/>
            <a:ext cx="30843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final 2019 diversos casos de pneumonia de origem desconhecida foram identificados na província de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Hubei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em Wuhan, na China. Em março de 2020, a doença foi considerada pela Organização Mundial da Saúde como pandemia. A forma grave da doença é caracterizada por coronavírus da síndrome respiratória aguda grave (SARS-CoV-2), nesses pacientes o relato de coinfecções por fungos, como espécies de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Candida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tem se tornado cada vez mais recorrente.</a:t>
            </a:r>
          </a:p>
          <a:p>
            <a:pPr algn="just"/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candidemia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corresponde à uma infecção da corrente sanguínea que afeta particularmente pacientes com condições graves que requerem cuidados intensivos, com vários fatores de risco que incluem a exposição a antibióticos de amplo espectro, corticosteroides e outros agentes imunossupressores e procedimentos invasivos, como cateteres intravasculares, ventilação mecânica e diálise.</a:t>
            </a:r>
          </a:p>
        </p:txBody>
      </p:sp>
      <p:sp>
        <p:nvSpPr>
          <p:cNvPr id="34" name="Google Shape;55;p13"/>
          <p:cNvSpPr txBox="1"/>
          <p:nvPr/>
        </p:nvSpPr>
        <p:spPr>
          <a:xfrm>
            <a:off x="278049" y="6068810"/>
            <a:ext cx="1712336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Descrição do Caso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27094" y="2648319"/>
            <a:ext cx="3110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dia 08/06/2021 o paciente retornou ao PSH apresentando febre, falta de ar,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dessaturação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à deambulação, cansaço aos mínimos esforços. Foi solicitada pesquisa de fungo, realizada através da microscopia, com resultado positivo no dia 17/06/2021. A cultura de fungos indicou a </a:t>
            </a:r>
            <a:r>
              <a:rPr lang="pt-BR" sz="800" i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Candida</a:t>
            </a:r>
            <a:r>
              <a:rPr lang="pt-BR" sz="8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800" i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lusitaniae</a:t>
            </a:r>
            <a:r>
              <a:rPr lang="pt-BR" sz="8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presente. A terapêutica medicamentosa incluiu o uso de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Mycamine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D5,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Unazyn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D14,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Levofloxacino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D14,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Flebocortid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D10. No dia 23/06/2021 o paciente recebeu alta, com oxigenioterapia domiciliar e seguimento ambulatorial em pneumologia.</a:t>
            </a:r>
            <a:endParaRPr lang="pt-BR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28478" y="6512492"/>
            <a:ext cx="3084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Paciente do sexo masculino, 47 anos, admitido em Pronto Socorro Hospitalar (PSH) em 22/04/2021, com quadro de tosse seca, febre e mialgia. Positivou para COVID-19 no 9º dia de doença. O paciente permaneceu internado por 41 dias, recebendo alta no dia 01/06/2021, fez uso de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Unasyn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Levaquin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Decadron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Solumedrol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Tazocin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D11 e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Meticorten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10mg D21.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186865"/>
            <a:ext cx="3178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presente estudo possibilitou analisar a complexidade no diagnóstico da pneumonia fúngica, bem como sua correlação com o COVID-19, onde o tratamento deste com uso de corticoides debilita imunologicamente o paciente, propiciando que fungos oportunistas se instalem no organismo e compliquem o quadro clínico de pacientes imunossuprimidos, aumentando os índices de mortalidade</a:t>
            </a:r>
            <a:r>
              <a:rPr lang="pt-BR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.</a:t>
            </a:r>
          </a:p>
          <a:p>
            <a:pPr lvl="0" algn="just"/>
            <a:endParaRPr lang="pt-BR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lvl="0" algn="just"/>
            <a:r>
              <a:rPr lang="pt-BR" sz="8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Descritores: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Coronavírus; </a:t>
            </a:r>
            <a:r>
              <a:rPr lang="pt-BR" sz="8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Candidemia</a:t>
            </a:r>
            <a:r>
              <a:rPr lang="pt-BR" sz="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Corticosteroides.</a:t>
            </a:r>
            <a:endParaRPr lang="pt-BR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490092" y="5704650"/>
            <a:ext cx="283568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40207" y="5173930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047232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0207" y="6423065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919156" y="5477619"/>
            <a:ext cx="2326606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1. Tomografia de Tórax do dia 14/06/2021.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490092" y="7718723"/>
            <a:ext cx="3101955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XAVIER, A. R.; JONADAB, S. S.; ALMEIDA, J. P. C. L.; CONCEIÇÃO, J. F. F.; LACERDA, G. S.; KANAAN, S. COVID-19: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clinical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laboratory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manifestations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in novel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coronavirus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infection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t-BR" sz="600" b="1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Jornal Brasileiro de Patologia e Medicina Laboratorial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 vol. 56, nº e3232020, p. 1-9, 2020. </a:t>
            </a:r>
          </a:p>
          <a:p>
            <a:pPr algn="just"/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INTRA, J.; SARTO, C.; BECK, E.; TIBERTI, N.; LEONI, V.; BRAMBILLA, P.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Bacterial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fungal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colonization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respiratory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tract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in COVID-19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patients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should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neglected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t-BR" sz="600" b="1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American </a:t>
            </a:r>
            <a:r>
              <a:rPr lang="pt-BR" sz="600" b="1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Journal</a:t>
            </a:r>
            <a:r>
              <a:rPr lang="pt-BR" sz="600" b="1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b="1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pt-BR" sz="600" b="1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b="1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Infection</a:t>
            </a:r>
            <a:r>
              <a:rPr lang="pt-BR" sz="600" b="1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b="1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 vol. 48, nº 9, p. 1130-1131, 2020.</a:t>
            </a:r>
          </a:p>
          <a:p>
            <a:pPr algn="just"/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NUCCI, M.; BARREIROS, G.; GUIMARÃES, L. F.; DERIQUEHEM, V. A. S.; CASTIÑEIRAS, A. C.; NOUÉR, S. A.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Increased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incidence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candidemia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in a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tertiary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care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hospital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with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COVID-19 </a:t>
            </a:r>
            <a:r>
              <a:rPr lang="pt-BR" sz="6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pandemic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t-BR" sz="600" b="1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Mycoses</a:t>
            </a:r>
            <a:r>
              <a:rPr lang="pt-BR" sz="6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. vol. 64, nº 2, p. 152-156, 2021. </a:t>
            </a:r>
            <a:endParaRPr lang="pt-BR" sz="600" dirty="0">
              <a:solidFill>
                <a:schemeClr val="dk1"/>
              </a:solidFill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600" dirty="0">
              <a:solidFill>
                <a:schemeClr val="dk1"/>
              </a:solidFill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323507" y="7343948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561561" y="7673004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6861" y="7915104"/>
            <a:ext cx="3972922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0C7F9AB-99F6-4CCF-B052-4A099C6E03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812" y="4006635"/>
            <a:ext cx="2211293" cy="152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653</Words>
  <Application>Microsoft Office PowerPoint</Application>
  <PresentationFormat>Apresentação na tela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Danielle de Oliveira Santos</cp:lastModifiedBy>
  <cp:revision>12</cp:revision>
  <dcterms:created xsi:type="dcterms:W3CDTF">2019-11-28T18:07:22Z</dcterms:created>
  <dcterms:modified xsi:type="dcterms:W3CDTF">2021-10-07T03:48:54Z</dcterms:modified>
</cp:coreProperties>
</file>