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60" autoAdjust="0"/>
    <p:restoredTop sz="94660"/>
  </p:normalViewPr>
  <p:slideViewPr>
    <p:cSldViewPr snapToGrid="0">
      <p:cViewPr>
        <p:scale>
          <a:sx n="90" d="100"/>
          <a:sy n="90" d="100"/>
        </p:scale>
        <p:origin x="161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z Tomo" userId="0d740a83f8f40788" providerId="LiveId" clId="{2C6605F7-0D96-4286-81D5-02B5954731E1}"/>
    <pc:docChg chg="undo custSel modSld">
      <pc:chgData name="Thomaz Tomo" userId="0d740a83f8f40788" providerId="LiveId" clId="{2C6605F7-0D96-4286-81D5-02B5954731E1}" dt="2021-10-05T23:26:17.957" v="2311" actId="14100"/>
      <pc:docMkLst>
        <pc:docMk/>
      </pc:docMkLst>
      <pc:sldChg chg="addSp delSp modSp mod">
        <pc:chgData name="Thomaz Tomo" userId="0d740a83f8f40788" providerId="LiveId" clId="{2C6605F7-0D96-4286-81D5-02B5954731E1}" dt="2021-10-05T23:26:17.957" v="2311" actId="14100"/>
        <pc:sldMkLst>
          <pc:docMk/>
          <pc:sldMk cId="3217417838" sldId="256"/>
        </pc:sldMkLst>
        <pc:spChg chg="mod">
          <ac:chgData name="Thomaz Tomo" userId="0d740a83f8f40788" providerId="LiveId" clId="{2C6605F7-0D96-4286-81D5-02B5954731E1}" dt="2021-10-05T23:19:51.454" v="2170" actId="255"/>
          <ac:spMkLst>
            <pc:docMk/>
            <pc:sldMk cId="3217417838" sldId="256"/>
            <ac:spMk id="21" creationId="{00000000-0000-0000-0000-000000000000}"/>
          </ac:spMkLst>
        </pc:spChg>
        <pc:spChg chg="mod">
          <ac:chgData name="Thomaz Tomo" userId="0d740a83f8f40788" providerId="LiveId" clId="{2C6605F7-0D96-4286-81D5-02B5954731E1}" dt="2021-10-05T23:23:09.408" v="2198" actId="164"/>
          <ac:spMkLst>
            <pc:docMk/>
            <pc:sldMk cId="3217417838" sldId="256"/>
            <ac:spMk id="22" creationId="{00000000-0000-0000-0000-000000000000}"/>
          </ac:spMkLst>
        </pc:spChg>
        <pc:spChg chg="mod">
          <ac:chgData name="Thomaz Tomo" userId="0d740a83f8f40788" providerId="LiveId" clId="{2C6605F7-0D96-4286-81D5-02B5954731E1}" dt="2021-10-05T23:23:09.408" v="2198" actId="164"/>
          <ac:spMkLst>
            <pc:docMk/>
            <pc:sldMk cId="3217417838" sldId="256"/>
            <ac:spMk id="23" creationId="{00000000-0000-0000-0000-000000000000}"/>
          </ac:spMkLst>
        </pc:spChg>
        <pc:spChg chg="add del mod">
          <ac:chgData name="Thomaz Tomo" userId="0d740a83f8f40788" providerId="LiveId" clId="{2C6605F7-0D96-4286-81D5-02B5954731E1}" dt="2021-09-30T17:35:56.853" v="408"/>
          <ac:spMkLst>
            <pc:docMk/>
            <pc:sldMk cId="3217417838" sldId="256"/>
            <ac:spMk id="27" creationId="{DACCCC35-4762-4921-858A-219B2CF359FA}"/>
          </ac:spMkLst>
        </pc:spChg>
        <pc:spChg chg="del">
          <ac:chgData name="Thomaz Tomo" userId="0d740a83f8f40788" providerId="LiveId" clId="{2C6605F7-0D96-4286-81D5-02B5954731E1}" dt="2021-09-30T17:38:05.459" v="516" actId="478"/>
          <ac:spMkLst>
            <pc:docMk/>
            <pc:sldMk cId="3217417838" sldId="256"/>
            <ac:spMk id="28" creationId="{00000000-0000-0000-0000-000000000000}"/>
          </ac:spMkLst>
        </pc:spChg>
        <pc:spChg chg="add mod">
          <ac:chgData name="Thomaz Tomo" userId="0d740a83f8f40788" providerId="LiveId" clId="{2C6605F7-0D96-4286-81D5-02B5954731E1}" dt="2021-09-30T18:07:09.027" v="1220" actId="20577"/>
          <ac:spMkLst>
            <pc:docMk/>
            <pc:sldMk cId="3217417838" sldId="256"/>
            <ac:spMk id="29" creationId="{71335670-3D17-4BF6-94BB-ADCFDE833693}"/>
          </ac:spMkLst>
        </pc:spChg>
        <pc:spChg chg="add mod">
          <ac:chgData name="Thomaz Tomo" userId="0d740a83f8f40788" providerId="LiveId" clId="{2C6605F7-0D96-4286-81D5-02B5954731E1}" dt="2021-09-30T17:59:27.663" v="1156" actId="571"/>
          <ac:spMkLst>
            <pc:docMk/>
            <pc:sldMk cId="3217417838" sldId="256"/>
            <ac:spMk id="30" creationId="{59AEBCC8-8BD6-4F9E-8800-CB7E2E61E07D}"/>
          </ac:spMkLst>
        </pc:spChg>
        <pc:spChg chg="add del mod">
          <ac:chgData name="Thomaz Tomo" userId="0d740a83f8f40788" providerId="LiveId" clId="{2C6605F7-0D96-4286-81D5-02B5954731E1}" dt="2021-09-30T18:01:06.552" v="1159" actId="164"/>
          <ac:spMkLst>
            <pc:docMk/>
            <pc:sldMk cId="3217417838" sldId="256"/>
            <ac:spMk id="31" creationId="{00000000-0000-0000-0000-000000000000}"/>
          </ac:spMkLst>
        </pc:spChg>
        <pc:spChg chg="mod">
          <ac:chgData name="Thomaz Tomo" userId="0d740a83f8f40788" providerId="LiveId" clId="{2C6605F7-0D96-4286-81D5-02B5954731E1}" dt="2021-09-30T18:01:06.552" v="1159" actId="164"/>
          <ac:spMkLst>
            <pc:docMk/>
            <pc:sldMk cId="3217417838" sldId="256"/>
            <ac:spMk id="32" creationId="{00000000-0000-0000-0000-000000000000}"/>
          </ac:spMkLst>
        </pc:spChg>
        <pc:spChg chg="mod ord">
          <ac:chgData name="Thomaz Tomo" userId="0d740a83f8f40788" providerId="LiveId" clId="{2C6605F7-0D96-4286-81D5-02B5954731E1}" dt="2021-09-30T18:01:06.552" v="1159" actId="164"/>
          <ac:spMkLst>
            <pc:docMk/>
            <pc:sldMk cId="3217417838" sldId="256"/>
            <ac:spMk id="33" creationId="{00000000-0000-0000-0000-000000000000}"/>
          </ac:spMkLst>
        </pc:spChg>
        <pc:spChg chg="mod">
          <ac:chgData name="Thomaz Tomo" userId="0d740a83f8f40788" providerId="LiveId" clId="{2C6605F7-0D96-4286-81D5-02B5954731E1}" dt="2021-09-30T18:01:06.552" v="1159" actId="164"/>
          <ac:spMkLst>
            <pc:docMk/>
            <pc:sldMk cId="3217417838" sldId="256"/>
            <ac:spMk id="34" creationId="{00000000-0000-0000-0000-000000000000}"/>
          </ac:spMkLst>
        </pc:spChg>
        <pc:spChg chg="del mod">
          <ac:chgData name="Thomaz Tomo" userId="0d740a83f8f40788" providerId="LiveId" clId="{2C6605F7-0D96-4286-81D5-02B5954731E1}" dt="2021-09-30T18:07:22.406" v="1221" actId="478"/>
          <ac:spMkLst>
            <pc:docMk/>
            <pc:sldMk cId="3217417838" sldId="256"/>
            <ac:spMk id="35" creationId="{00000000-0000-0000-0000-000000000000}"/>
          </ac:spMkLst>
        </pc:spChg>
        <pc:spChg chg="del">
          <ac:chgData name="Thomaz Tomo" userId="0d740a83f8f40788" providerId="LiveId" clId="{2C6605F7-0D96-4286-81D5-02B5954731E1}" dt="2021-09-30T17:44:29.448" v="539" actId="478"/>
          <ac:spMkLst>
            <pc:docMk/>
            <pc:sldMk cId="3217417838" sldId="256"/>
            <ac:spMk id="36" creationId="{00000000-0000-0000-0000-000000000000}"/>
          </ac:spMkLst>
        </pc:spChg>
        <pc:spChg chg="del mod">
          <ac:chgData name="Thomaz Tomo" userId="0d740a83f8f40788" providerId="LiveId" clId="{2C6605F7-0D96-4286-81D5-02B5954731E1}" dt="2021-09-30T17:33:56.958" v="319"/>
          <ac:spMkLst>
            <pc:docMk/>
            <pc:sldMk cId="3217417838" sldId="256"/>
            <ac:spMk id="37" creationId="{00000000-0000-0000-0000-000000000000}"/>
          </ac:spMkLst>
        </pc:spChg>
        <pc:spChg chg="mod">
          <ac:chgData name="Thomaz Tomo" userId="0d740a83f8f40788" providerId="LiveId" clId="{2C6605F7-0D96-4286-81D5-02B5954731E1}" dt="2021-09-30T18:09:31.227" v="1544" actId="1035"/>
          <ac:spMkLst>
            <pc:docMk/>
            <pc:sldMk cId="3217417838" sldId="256"/>
            <ac:spMk id="38" creationId="{00000000-0000-0000-0000-000000000000}"/>
          </ac:spMkLst>
        </pc:spChg>
        <pc:spChg chg="mod ord">
          <ac:chgData name="Thomaz Tomo" userId="0d740a83f8f40788" providerId="LiveId" clId="{2C6605F7-0D96-4286-81D5-02B5954731E1}" dt="2021-09-30T18:08:38.531" v="1390" actId="167"/>
          <ac:spMkLst>
            <pc:docMk/>
            <pc:sldMk cId="3217417838" sldId="256"/>
            <ac:spMk id="39" creationId="{00000000-0000-0000-0000-000000000000}"/>
          </ac:spMkLst>
        </pc:spChg>
        <pc:spChg chg="add mod">
          <ac:chgData name="Thomaz Tomo" userId="0d740a83f8f40788" providerId="LiveId" clId="{2C6605F7-0D96-4286-81D5-02B5954731E1}" dt="2021-09-30T17:59:27.663" v="1156" actId="571"/>
          <ac:spMkLst>
            <pc:docMk/>
            <pc:sldMk cId="3217417838" sldId="256"/>
            <ac:spMk id="40" creationId="{86B80671-ECD0-46B5-BF6A-36AB3697F086}"/>
          </ac:spMkLst>
        </pc:spChg>
        <pc:spChg chg="add mod">
          <ac:chgData name="Thomaz Tomo" userId="0d740a83f8f40788" providerId="LiveId" clId="{2C6605F7-0D96-4286-81D5-02B5954731E1}" dt="2021-09-30T17:59:27.663" v="1156" actId="571"/>
          <ac:spMkLst>
            <pc:docMk/>
            <pc:sldMk cId="3217417838" sldId="256"/>
            <ac:spMk id="41" creationId="{CCD95A3B-60DC-4218-8788-FC93C74C5157}"/>
          </ac:spMkLst>
        </pc:spChg>
        <pc:spChg chg="del">
          <ac:chgData name="Thomaz Tomo" userId="0d740a83f8f40788" providerId="LiveId" clId="{2C6605F7-0D96-4286-81D5-02B5954731E1}" dt="2021-09-30T17:38:08.968" v="517" actId="478"/>
          <ac:spMkLst>
            <pc:docMk/>
            <pc:sldMk cId="3217417838" sldId="256"/>
            <ac:spMk id="42" creationId="{00000000-0000-0000-0000-000000000000}"/>
          </ac:spMkLst>
        </pc:spChg>
        <pc:spChg chg="mod">
          <ac:chgData name="Thomaz Tomo" userId="0d740a83f8f40788" providerId="LiveId" clId="{2C6605F7-0D96-4286-81D5-02B5954731E1}" dt="2021-09-30T18:01:06.552" v="1159" actId="164"/>
          <ac:spMkLst>
            <pc:docMk/>
            <pc:sldMk cId="3217417838" sldId="256"/>
            <ac:spMk id="43" creationId="{00000000-0000-0000-0000-000000000000}"/>
          </ac:spMkLst>
        </pc:spChg>
        <pc:spChg chg="mod">
          <ac:chgData name="Thomaz Tomo" userId="0d740a83f8f40788" providerId="LiveId" clId="{2C6605F7-0D96-4286-81D5-02B5954731E1}" dt="2021-09-30T18:01:06.552" v="1159" actId="164"/>
          <ac:spMkLst>
            <pc:docMk/>
            <pc:sldMk cId="3217417838" sldId="256"/>
            <ac:spMk id="44" creationId="{00000000-0000-0000-0000-000000000000}"/>
          </ac:spMkLst>
        </pc:spChg>
        <pc:spChg chg="add mod">
          <ac:chgData name="Thomaz Tomo" userId="0d740a83f8f40788" providerId="LiveId" clId="{2C6605F7-0D96-4286-81D5-02B5954731E1}" dt="2021-09-30T17:59:27.663" v="1156" actId="571"/>
          <ac:spMkLst>
            <pc:docMk/>
            <pc:sldMk cId="3217417838" sldId="256"/>
            <ac:spMk id="45" creationId="{E065F473-50AB-4E1D-A3E4-56192B7814B1}"/>
          </ac:spMkLst>
        </pc:spChg>
        <pc:spChg chg="mod">
          <ac:chgData name="Thomaz Tomo" userId="0d740a83f8f40788" providerId="LiveId" clId="{2C6605F7-0D96-4286-81D5-02B5954731E1}" dt="2021-10-05T23:18:06.081" v="2166" actId="20577"/>
          <ac:spMkLst>
            <pc:docMk/>
            <pc:sldMk cId="3217417838" sldId="256"/>
            <ac:spMk id="46" creationId="{00000000-0000-0000-0000-000000000000}"/>
          </ac:spMkLst>
        </pc:spChg>
        <pc:spChg chg="mod">
          <ac:chgData name="Thomaz Tomo" userId="0d740a83f8f40788" providerId="LiveId" clId="{2C6605F7-0D96-4286-81D5-02B5954731E1}" dt="2021-09-30T18:08:41.623" v="1392" actId="1035"/>
          <ac:spMkLst>
            <pc:docMk/>
            <pc:sldMk cId="3217417838" sldId="256"/>
            <ac:spMk id="47" creationId="{00000000-0000-0000-0000-000000000000}"/>
          </ac:spMkLst>
        </pc:spChg>
        <pc:spChg chg="del mod">
          <ac:chgData name="Thomaz Tomo" userId="0d740a83f8f40788" providerId="LiveId" clId="{2C6605F7-0D96-4286-81D5-02B5954731E1}" dt="2021-09-30T17:44:31.685" v="540" actId="478"/>
          <ac:spMkLst>
            <pc:docMk/>
            <pc:sldMk cId="3217417838" sldId="256"/>
            <ac:spMk id="48" creationId="{00000000-0000-0000-0000-000000000000}"/>
          </ac:spMkLst>
        </pc:spChg>
        <pc:spChg chg="mod">
          <ac:chgData name="Thomaz Tomo" userId="0d740a83f8f40788" providerId="LiveId" clId="{2C6605F7-0D96-4286-81D5-02B5954731E1}" dt="2021-09-30T18:01:06.552" v="1159" actId="164"/>
          <ac:spMkLst>
            <pc:docMk/>
            <pc:sldMk cId="3217417838" sldId="256"/>
            <ac:spMk id="49" creationId="{00000000-0000-0000-0000-000000000000}"/>
          </ac:spMkLst>
        </pc:spChg>
        <pc:spChg chg="mod">
          <ac:chgData name="Thomaz Tomo" userId="0d740a83f8f40788" providerId="LiveId" clId="{2C6605F7-0D96-4286-81D5-02B5954731E1}" dt="2021-09-30T18:10:01.671" v="1679" actId="1035"/>
          <ac:spMkLst>
            <pc:docMk/>
            <pc:sldMk cId="3217417838" sldId="256"/>
            <ac:spMk id="50" creationId="{00000000-0000-0000-0000-000000000000}"/>
          </ac:spMkLst>
        </pc:spChg>
        <pc:spChg chg="mod">
          <ac:chgData name="Thomaz Tomo" userId="0d740a83f8f40788" providerId="LiveId" clId="{2C6605F7-0D96-4286-81D5-02B5954731E1}" dt="2021-09-30T18:10:39.736" v="1821" actId="1035"/>
          <ac:spMkLst>
            <pc:docMk/>
            <pc:sldMk cId="3217417838" sldId="256"/>
            <ac:spMk id="51" creationId="{00000000-0000-0000-0000-000000000000}"/>
          </ac:spMkLst>
        </pc:spChg>
        <pc:spChg chg="add mod">
          <ac:chgData name="Thomaz Tomo" userId="0d740a83f8f40788" providerId="LiveId" clId="{2C6605F7-0D96-4286-81D5-02B5954731E1}" dt="2021-09-30T17:59:27.663" v="1156" actId="571"/>
          <ac:spMkLst>
            <pc:docMk/>
            <pc:sldMk cId="3217417838" sldId="256"/>
            <ac:spMk id="52" creationId="{6D1FD067-7AA7-4C3B-9B6F-E638FEDF1148}"/>
          </ac:spMkLst>
        </pc:spChg>
        <pc:spChg chg="add mod">
          <ac:chgData name="Thomaz Tomo" userId="0d740a83f8f40788" providerId="LiveId" clId="{2C6605F7-0D96-4286-81D5-02B5954731E1}" dt="2021-09-30T17:59:27.663" v="1156" actId="571"/>
          <ac:spMkLst>
            <pc:docMk/>
            <pc:sldMk cId="3217417838" sldId="256"/>
            <ac:spMk id="53" creationId="{BCB6D304-A401-40EA-90AE-B8A986C3251B}"/>
          </ac:spMkLst>
        </pc:spChg>
        <pc:spChg chg="add mod">
          <ac:chgData name="Thomaz Tomo" userId="0d740a83f8f40788" providerId="LiveId" clId="{2C6605F7-0D96-4286-81D5-02B5954731E1}" dt="2021-09-30T17:59:27.663" v="1156" actId="571"/>
          <ac:spMkLst>
            <pc:docMk/>
            <pc:sldMk cId="3217417838" sldId="256"/>
            <ac:spMk id="54" creationId="{BEF3C93E-CB19-4532-8A8B-8640DE1D3D62}"/>
          </ac:spMkLst>
        </pc:spChg>
        <pc:spChg chg="add mod">
          <ac:chgData name="Thomaz Tomo" userId="0d740a83f8f40788" providerId="LiveId" clId="{2C6605F7-0D96-4286-81D5-02B5954731E1}" dt="2021-09-30T17:59:27.663" v="1156" actId="571"/>
          <ac:spMkLst>
            <pc:docMk/>
            <pc:sldMk cId="3217417838" sldId="256"/>
            <ac:spMk id="55" creationId="{31258406-9183-4BC0-A498-4D68F853D30D}"/>
          </ac:spMkLst>
        </pc:spChg>
        <pc:spChg chg="add mod">
          <ac:chgData name="Thomaz Tomo" userId="0d740a83f8f40788" providerId="LiveId" clId="{2C6605F7-0D96-4286-81D5-02B5954731E1}" dt="2021-09-30T17:59:27.663" v="1156" actId="571"/>
          <ac:spMkLst>
            <pc:docMk/>
            <pc:sldMk cId="3217417838" sldId="256"/>
            <ac:spMk id="56" creationId="{41D8F802-6AED-488B-A76E-7C04951F5E1C}"/>
          </ac:spMkLst>
        </pc:spChg>
        <pc:spChg chg="add mod">
          <ac:chgData name="Thomaz Tomo" userId="0d740a83f8f40788" providerId="LiveId" clId="{2C6605F7-0D96-4286-81D5-02B5954731E1}" dt="2021-09-30T17:59:27.663" v="1156" actId="571"/>
          <ac:spMkLst>
            <pc:docMk/>
            <pc:sldMk cId="3217417838" sldId="256"/>
            <ac:spMk id="57" creationId="{2F37F1DC-4A2A-40E9-B0FA-B05BB436E3CA}"/>
          </ac:spMkLst>
        </pc:spChg>
        <pc:spChg chg="add mod">
          <ac:chgData name="Thomaz Tomo" userId="0d740a83f8f40788" providerId="LiveId" clId="{2C6605F7-0D96-4286-81D5-02B5954731E1}" dt="2021-09-30T17:59:27.663" v="1156" actId="571"/>
          <ac:spMkLst>
            <pc:docMk/>
            <pc:sldMk cId="3217417838" sldId="256"/>
            <ac:spMk id="58" creationId="{9A64A6FC-BFF5-4E4A-BE34-3CC4969E03BA}"/>
          </ac:spMkLst>
        </pc:spChg>
        <pc:spChg chg="add mod">
          <ac:chgData name="Thomaz Tomo" userId="0d740a83f8f40788" providerId="LiveId" clId="{2C6605F7-0D96-4286-81D5-02B5954731E1}" dt="2021-09-30T17:59:27.663" v="1156" actId="571"/>
          <ac:spMkLst>
            <pc:docMk/>
            <pc:sldMk cId="3217417838" sldId="256"/>
            <ac:spMk id="59" creationId="{53A92F88-403F-420D-A2BF-ABE61B80A712}"/>
          </ac:spMkLst>
        </pc:spChg>
        <pc:spChg chg="add mod">
          <ac:chgData name="Thomaz Tomo" userId="0d740a83f8f40788" providerId="LiveId" clId="{2C6605F7-0D96-4286-81D5-02B5954731E1}" dt="2021-09-30T18:00:08.871" v="1158" actId="571"/>
          <ac:spMkLst>
            <pc:docMk/>
            <pc:sldMk cId="3217417838" sldId="256"/>
            <ac:spMk id="60" creationId="{39E4D160-2986-4797-82C3-78FCB76031FF}"/>
          </ac:spMkLst>
        </pc:spChg>
        <pc:spChg chg="add mod">
          <ac:chgData name="Thomaz Tomo" userId="0d740a83f8f40788" providerId="LiveId" clId="{2C6605F7-0D96-4286-81D5-02B5954731E1}" dt="2021-09-30T18:00:08.871" v="1158" actId="571"/>
          <ac:spMkLst>
            <pc:docMk/>
            <pc:sldMk cId="3217417838" sldId="256"/>
            <ac:spMk id="61" creationId="{6C14AB6F-0631-4FED-A970-BC0278A1A9DD}"/>
          </ac:spMkLst>
        </pc:spChg>
        <pc:spChg chg="add mod">
          <ac:chgData name="Thomaz Tomo" userId="0d740a83f8f40788" providerId="LiveId" clId="{2C6605F7-0D96-4286-81D5-02B5954731E1}" dt="2021-09-30T18:00:08.871" v="1158" actId="571"/>
          <ac:spMkLst>
            <pc:docMk/>
            <pc:sldMk cId="3217417838" sldId="256"/>
            <ac:spMk id="62" creationId="{3DD8A3F8-E4D7-4804-80B5-0A3A4938E71A}"/>
          </ac:spMkLst>
        </pc:spChg>
        <pc:spChg chg="add mod">
          <ac:chgData name="Thomaz Tomo" userId="0d740a83f8f40788" providerId="LiveId" clId="{2C6605F7-0D96-4286-81D5-02B5954731E1}" dt="2021-09-30T18:00:08.871" v="1158" actId="571"/>
          <ac:spMkLst>
            <pc:docMk/>
            <pc:sldMk cId="3217417838" sldId="256"/>
            <ac:spMk id="63" creationId="{19DE7BDB-EC6F-4F8E-BFEC-4F75378B2A0A}"/>
          </ac:spMkLst>
        </pc:spChg>
        <pc:spChg chg="add mod">
          <ac:chgData name="Thomaz Tomo" userId="0d740a83f8f40788" providerId="LiveId" clId="{2C6605F7-0D96-4286-81D5-02B5954731E1}" dt="2021-09-30T18:00:08.871" v="1158" actId="571"/>
          <ac:spMkLst>
            <pc:docMk/>
            <pc:sldMk cId="3217417838" sldId="256"/>
            <ac:spMk id="64" creationId="{A564DD08-5E03-48F3-AEB8-3726C02CF39F}"/>
          </ac:spMkLst>
        </pc:spChg>
        <pc:spChg chg="add mod">
          <ac:chgData name="Thomaz Tomo" userId="0d740a83f8f40788" providerId="LiveId" clId="{2C6605F7-0D96-4286-81D5-02B5954731E1}" dt="2021-09-30T18:00:08.871" v="1158" actId="571"/>
          <ac:spMkLst>
            <pc:docMk/>
            <pc:sldMk cId="3217417838" sldId="256"/>
            <ac:spMk id="65" creationId="{9B4F2E64-8150-405D-AF73-3184B512ABC7}"/>
          </ac:spMkLst>
        </pc:spChg>
        <pc:spChg chg="add mod">
          <ac:chgData name="Thomaz Tomo" userId="0d740a83f8f40788" providerId="LiveId" clId="{2C6605F7-0D96-4286-81D5-02B5954731E1}" dt="2021-09-30T18:00:08.871" v="1158" actId="571"/>
          <ac:spMkLst>
            <pc:docMk/>
            <pc:sldMk cId="3217417838" sldId="256"/>
            <ac:spMk id="66" creationId="{59E29D87-C123-4738-BB1E-F9205DF37A27}"/>
          </ac:spMkLst>
        </pc:spChg>
        <pc:spChg chg="add mod">
          <ac:chgData name="Thomaz Tomo" userId="0d740a83f8f40788" providerId="LiveId" clId="{2C6605F7-0D96-4286-81D5-02B5954731E1}" dt="2021-09-30T18:00:08.871" v="1158" actId="571"/>
          <ac:spMkLst>
            <pc:docMk/>
            <pc:sldMk cId="3217417838" sldId="256"/>
            <ac:spMk id="67" creationId="{F11F81FB-5493-4003-9F07-65B911EE854C}"/>
          </ac:spMkLst>
        </pc:spChg>
        <pc:spChg chg="add mod">
          <ac:chgData name="Thomaz Tomo" userId="0d740a83f8f40788" providerId="LiveId" clId="{2C6605F7-0D96-4286-81D5-02B5954731E1}" dt="2021-09-30T18:00:08.871" v="1158" actId="571"/>
          <ac:spMkLst>
            <pc:docMk/>
            <pc:sldMk cId="3217417838" sldId="256"/>
            <ac:spMk id="68" creationId="{08B44104-4010-4E37-945E-F365B71AFC1C}"/>
          </ac:spMkLst>
        </pc:spChg>
        <pc:spChg chg="add mod">
          <ac:chgData name="Thomaz Tomo" userId="0d740a83f8f40788" providerId="LiveId" clId="{2C6605F7-0D96-4286-81D5-02B5954731E1}" dt="2021-09-30T18:00:08.871" v="1158" actId="571"/>
          <ac:spMkLst>
            <pc:docMk/>
            <pc:sldMk cId="3217417838" sldId="256"/>
            <ac:spMk id="69" creationId="{434CE490-0FD3-47A4-A406-8A6EED34AFB4}"/>
          </ac:spMkLst>
        </pc:spChg>
        <pc:spChg chg="add mod">
          <ac:chgData name="Thomaz Tomo" userId="0d740a83f8f40788" providerId="LiveId" clId="{2C6605F7-0D96-4286-81D5-02B5954731E1}" dt="2021-09-30T18:00:08.871" v="1158" actId="571"/>
          <ac:spMkLst>
            <pc:docMk/>
            <pc:sldMk cId="3217417838" sldId="256"/>
            <ac:spMk id="70" creationId="{A0C11506-67DF-435C-8844-461DF58C7255}"/>
          </ac:spMkLst>
        </pc:spChg>
        <pc:spChg chg="add mod">
          <ac:chgData name="Thomaz Tomo" userId="0d740a83f8f40788" providerId="LiveId" clId="{2C6605F7-0D96-4286-81D5-02B5954731E1}" dt="2021-09-30T18:00:08.871" v="1158" actId="571"/>
          <ac:spMkLst>
            <pc:docMk/>
            <pc:sldMk cId="3217417838" sldId="256"/>
            <ac:spMk id="71" creationId="{1390BA54-4348-42B3-8635-F92743584932}"/>
          </ac:spMkLst>
        </pc:spChg>
        <pc:spChg chg="add mod">
          <ac:chgData name="Thomaz Tomo" userId="0d740a83f8f40788" providerId="LiveId" clId="{2C6605F7-0D96-4286-81D5-02B5954731E1}" dt="2021-09-30T18:00:08.871" v="1158" actId="571"/>
          <ac:spMkLst>
            <pc:docMk/>
            <pc:sldMk cId="3217417838" sldId="256"/>
            <ac:spMk id="72" creationId="{48025AE8-6E87-459B-834A-90542F67B601}"/>
          </ac:spMkLst>
        </pc:spChg>
        <pc:spChg chg="add mod">
          <ac:chgData name="Thomaz Tomo" userId="0d740a83f8f40788" providerId="LiveId" clId="{2C6605F7-0D96-4286-81D5-02B5954731E1}" dt="2021-09-30T18:00:08.871" v="1158" actId="571"/>
          <ac:spMkLst>
            <pc:docMk/>
            <pc:sldMk cId="3217417838" sldId="256"/>
            <ac:spMk id="73" creationId="{09E91315-A10D-4903-81C7-9C2B6F7EB70E}"/>
          </ac:spMkLst>
        </pc:spChg>
        <pc:spChg chg="add mod">
          <ac:chgData name="Thomaz Tomo" userId="0d740a83f8f40788" providerId="LiveId" clId="{2C6605F7-0D96-4286-81D5-02B5954731E1}" dt="2021-09-30T18:00:08.871" v="1158" actId="571"/>
          <ac:spMkLst>
            <pc:docMk/>
            <pc:sldMk cId="3217417838" sldId="256"/>
            <ac:spMk id="74" creationId="{061F1A14-9832-4FFF-A4A9-8F8379934D5D}"/>
          </ac:spMkLst>
        </pc:spChg>
        <pc:grpChg chg="add mod">
          <ac:chgData name="Thomaz Tomo" userId="0d740a83f8f40788" providerId="LiveId" clId="{2C6605F7-0D96-4286-81D5-02B5954731E1}" dt="2021-10-05T23:23:28.914" v="2199" actId="164"/>
          <ac:grpSpMkLst>
            <pc:docMk/>
            <pc:sldMk cId="3217417838" sldId="256"/>
            <ac:grpSpMk id="2" creationId="{4EA2B675-385B-4D57-AFD0-E63B58242B26}"/>
          </ac:grpSpMkLst>
        </pc:grpChg>
        <pc:grpChg chg="add mod">
          <ac:chgData name="Thomaz Tomo" userId="0d740a83f8f40788" providerId="LiveId" clId="{2C6605F7-0D96-4286-81D5-02B5954731E1}" dt="2021-10-05T23:26:17.957" v="2311" actId="14100"/>
          <ac:grpSpMkLst>
            <pc:docMk/>
            <pc:sldMk cId="3217417838" sldId="256"/>
            <ac:grpSpMk id="3" creationId="{2F0C9926-7B8D-4F15-BEE8-D167CD8FF282}"/>
          </ac:grpSpMkLst>
        </pc:grpChg>
        <pc:grpChg chg="add mod">
          <ac:chgData name="Thomaz Tomo" userId="0d740a83f8f40788" providerId="LiveId" clId="{2C6605F7-0D96-4286-81D5-02B5954731E1}" dt="2021-10-05T23:23:28.914" v="2199" actId="164"/>
          <ac:grpSpMkLst>
            <pc:docMk/>
            <pc:sldMk cId="3217417838" sldId="256"/>
            <ac:grpSpMk id="4" creationId="{0818B457-B716-43FD-AA2E-B28508CF8172}"/>
          </ac:grpSpMkLst>
        </pc:grpChg>
        <pc:picChg chg="del">
          <ac:chgData name="Thomaz Tomo" userId="0d740a83f8f40788" providerId="LiveId" clId="{2C6605F7-0D96-4286-81D5-02B5954731E1}" dt="2021-09-30T18:01:37.841" v="1198" actId="478"/>
          <ac:picMkLst>
            <pc:docMk/>
            <pc:sldMk cId="3217417838" sldId="256"/>
            <ac:picMk id="2" creationId="{00000000-0000-0000-0000-000000000000}"/>
          </ac:picMkLst>
        </pc:picChg>
        <pc:picChg chg="del">
          <ac:chgData name="Thomaz Tomo" userId="0d740a83f8f40788" providerId="LiveId" clId="{2C6605F7-0D96-4286-81D5-02B5954731E1}" dt="2021-09-30T17:38:01.164" v="515" actId="478"/>
          <ac:picMkLst>
            <pc:docMk/>
            <pc:sldMk cId="3217417838" sldId="256"/>
            <ac:picMk id="3" creationId="{00000000-0000-0000-0000-000000000000}"/>
          </ac:picMkLst>
        </pc:picChg>
        <pc:picChg chg="del">
          <ac:chgData name="Thomaz Tomo" userId="0d740a83f8f40788" providerId="LiveId" clId="{2C6605F7-0D96-4286-81D5-02B5954731E1}" dt="2021-09-30T17:56:45.992" v="1079" actId="478"/>
          <ac:picMkLst>
            <pc:docMk/>
            <pc:sldMk cId="3217417838" sldId="256"/>
            <ac:picMk id="7" creationId="{00000000-0000-0000-0000-000000000000}"/>
          </ac:picMkLst>
        </pc:picChg>
        <pc:picChg chg="add mod">
          <ac:chgData name="Thomaz Tomo" userId="0d740a83f8f40788" providerId="LiveId" clId="{2C6605F7-0D96-4286-81D5-02B5954731E1}" dt="2021-10-05T23:26:00.123" v="2310" actId="1036"/>
          <ac:picMkLst>
            <pc:docMk/>
            <pc:sldMk cId="3217417838" sldId="256"/>
            <ac:picMk id="24" creationId="{D97888FF-12E7-44AC-8EDC-585A63D974D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i.org/10.1590/S1806-3713200700030001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id="{2F0C9926-7B8D-4F15-BEE8-D167CD8FF282}"/>
              </a:ext>
            </a:extLst>
          </p:cNvPr>
          <p:cNvGrpSpPr/>
          <p:nvPr/>
        </p:nvGrpSpPr>
        <p:grpSpPr>
          <a:xfrm>
            <a:off x="101600" y="1434886"/>
            <a:ext cx="6544525" cy="7632984"/>
            <a:chOff x="206720" y="461085"/>
            <a:chExt cx="6439405" cy="7734684"/>
          </a:xfrm>
        </p:grpSpPr>
        <p:grpSp>
          <p:nvGrpSpPr>
            <p:cNvPr id="2" name="Agrupar 1">
              <a:extLst>
                <a:ext uri="{FF2B5EF4-FFF2-40B4-BE49-F238E27FC236}">
                  <a16:creationId xmlns:a16="http://schemas.microsoft.com/office/drawing/2014/main" id="{4EA2B675-385B-4D57-AFD0-E63B58242B26}"/>
                </a:ext>
              </a:extLst>
            </p:cNvPr>
            <p:cNvGrpSpPr/>
            <p:nvPr/>
          </p:nvGrpSpPr>
          <p:grpSpPr>
            <a:xfrm>
              <a:off x="341623" y="461085"/>
              <a:ext cx="6189359" cy="1081304"/>
              <a:chOff x="341623" y="461085"/>
              <a:chExt cx="6189359" cy="1081304"/>
            </a:xfrm>
          </p:grpSpPr>
          <p:sp>
            <p:nvSpPr>
              <p:cNvPr id="22" name="Google Shape;56;p13"/>
              <p:cNvSpPr txBox="1"/>
              <p:nvPr/>
            </p:nvSpPr>
            <p:spPr>
              <a:xfrm>
                <a:off x="701040" y="929491"/>
                <a:ext cx="5453038" cy="6128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1000" dirty="0">
                    <a:latin typeface="Open Sans"/>
                    <a:ea typeface="Open Sans"/>
                    <a:cs typeface="Open Sans"/>
                    <a:sym typeface="Open Sans"/>
                  </a:rPr>
                  <a:t>Thomaz Tomo Sujdik¹; Gustavo Pignatari Rosas Mamprin²; Marjorie </a:t>
                </a:r>
                <a:r>
                  <a:rPr lang="pt-BR" sz="1000" dirty="0" err="1">
                    <a:latin typeface="Open Sans"/>
                    <a:ea typeface="Open Sans"/>
                    <a:cs typeface="Open Sans"/>
                    <a:sym typeface="Open Sans"/>
                  </a:rPr>
                  <a:t>Ançao</a:t>
                </a:r>
                <a:r>
                  <a:rPr lang="pt-BR" sz="1000" dirty="0">
                    <a:latin typeface="Open Sans"/>
                    <a:ea typeface="Open Sans"/>
                    <a:cs typeface="Open Sans"/>
                    <a:sym typeface="Open Sans"/>
                  </a:rPr>
                  <a:t> Oliveira Piedade³</a:t>
                </a:r>
                <a:br>
                  <a:rPr lang="pt-BR" sz="1000" dirty="0">
                    <a:latin typeface="Open Sans"/>
                    <a:ea typeface="Open Sans"/>
                    <a:cs typeface="Open Sans"/>
                    <a:sym typeface="Open Sans"/>
                  </a:rPr>
                </a:br>
                <a:r>
                  <a:rPr lang="pt-BR" sz="1000" dirty="0">
                    <a:latin typeface="Open Sans"/>
                    <a:ea typeface="Open Sans"/>
                    <a:cs typeface="Open Sans"/>
                    <a:sym typeface="Open Sans"/>
                  </a:rPr>
                  <a:t>1. Hospital Universitário São Francisco de Assis</a:t>
                </a:r>
                <a:endParaRPr sz="1000" dirty="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3" name="Google Shape;55;p13"/>
              <p:cNvSpPr txBox="1"/>
              <p:nvPr/>
            </p:nvSpPr>
            <p:spPr>
              <a:xfrm>
                <a:off x="341623" y="461085"/>
                <a:ext cx="6189359" cy="3151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algn="ctr"/>
                <a:r>
                  <a:rPr lang="pt-BR" sz="1400" b="1" dirty="0">
                    <a:effectLst/>
                    <a:latin typeface="Lato" panose="020B0604020202020204" pitchFamily="34" charset="0"/>
                    <a:ea typeface="Lato" panose="020B0604020202020204" pitchFamily="34" charset="0"/>
                    <a:cs typeface="Lato" panose="020B0604020202020204" pitchFamily="34" charset="0"/>
                  </a:rPr>
                  <a:t>Coinfecção paracoccidioidomicose e tuberculose em pacientes sexo masculino imunocompetentes</a:t>
                </a:r>
                <a:endParaRPr lang="pt-BR" sz="1400" dirty="0">
                  <a:effectLst/>
                  <a:latin typeface="Lato" panose="020B0604020202020204" pitchFamily="34" charset="0"/>
                  <a:ea typeface="Lato" panose="020B0604020202020204" pitchFamily="34" charset="0"/>
                  <a:cs typeface="Lato" panose="020B0604020202020204" pitchFamily="34" charset="0"/>
                </a:endParaRPr>
              </a:p>
            </p:txBody>
          </p:sp>
        </p:grpSp>
        <p:grpSp>
          <p:nvGrpSpPr>
            <p:cNvPr id="4" name="Agrupar 3">
              <a:extLst>
                <a:ext uri="{FF2B5EF4-FFF2-40B4-BE49-F238E27FC236}">
                  <a16:creationId xmlns:a16="http://schemas.microsoft.com/office/drawing/2014/main" id="{0818B457-B716-43FD-AA2E-B28508CF8172}"/>
                </a:ext>
              </a:extLst>
            </p:cNvPr>
            <p:cNvGrpSpPr/>
            <p:nvPr/>
          </p:nvGrpSpPr>
          <p:grpSpPr>
            <a:xfrm>
              <a:off x="206720" y="1401756"/>
              <a:ext cx="6439405" cy="6794013"/>
              <a:chOff x="206720" y="2147669"/>
              <a:chExt cx="6439405" cy="6794013"/>
            </a:xfrm>
          </p:grpSpPr>
          <p:sp>
            <p:nvSpPr>
              <p:cNvPr id="39" name="Google Shape;55;p13"/>
              <p:cNvSpPr txBox="1"/>
              <p:nvPr/>
            </p:nvSpPr>
            <p:spPr>
              <a:xfrm>
                <a:off x="3394340" y="2147669"/>
                <a:ext cx="3193383" cy="46679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1400" b="1" dirty="0">
                    <a:solidFill>
                      <a:srgbClr val="074774"/>
                    </a:solidFill>
                    <a:latin typeface="Lato"/>
                    <a:ea typeface="Lato"/>
                    <a:cs typeface="Lato"/>
                    <a:sym typeface="Lato"/>
                  </a:rPr>
                  <a:t>Conclusões/Considerações Finais</a:t>
                </a:r>
              </a:p>
            </p:txBody>
          </p:sp>
          <p:sp>
            <p:nvSpPr>
              <p:cNvPr id="33" name="CaixaDeTexto 32"/>
              <p:cNvSpPr txBox="1"/>
              <p:nvPr/>
            </p:nvSpPr>
            <p:spPr>
              <a:xfrm>
                <a:off x="248248" y="2568326"/>
                <a:ext cx="308438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/>
                <a:r>
                  <a:rPr lang="pt-BR" sz="800" b="0" i="0" dirty="0">
                    <a:solidFill>
                      <a:srgbClr val="333333"/>
                    </a:solidFill>
                    <a:effectLst/>
                    <a:latin typeface="Roboto" panose="02000000000000000000" pitchFamily="2" charset="0"/>
                  </a:rPr>
                  <a:t>Tuberculose (TB) e paracoccidioidomicose (PCM) são doenças granulomatosas sistêmicas com associação de 2-20%, com ocorrência relacionada à queda de imunidade celular.</a:t>
                </a:r>
                <a:br>
                  <a:rPr lang="pt-BR" sz="800" dirty="0"/>
                </a:br>
                <a:endParaRPr lang="pt-BR" sz="800" dirty="0"/>
              </a:p>
              <a:p>
                <a:pPr lvl="0" algn="just"/>
                <a:r>
                  <a:rPr lang="pt-BR" sz="800" b="1" i="0" dirty="0">
                    <a:solidFill>
                      <a:srgbClr val="333333"/>
                    </a:solidFill>
                    <a:effectLst/>
                    <a:latin typeface="Roboto" panose="02000000000000000000" pitchFamily="2" charset="0"/>
                  </a:rPr>
                  <a:t>PCM:</a:t>
                </a:r>
                <a:r>
                  <a:rPr lang="pt-BR" sz="800" b="0" i="0" dirty="0">
                    <a:solidFill>
                      <a:srgbClr val="333333"/>
                    </a:solidFill>
                    <a:effectLst/>
                    <a:latin typeface="Roboto" panose="02000000000000000000" pitchFamily="2" charset="0"/>
                  </a:rPr>
                  <a:t> causada pelo complexo </a:t>
                </a:r>
                <a:r>
                  <a:rPr lang="pt-BR" sz="800" b="0" i="1" dirty="0" err="1">
                    <a:solidFill>
                      <a:srgbClr val="333333"/>
                    </a:solidFill>
                    <a:effectLst/>
                    <a:latin typeface="Roboto" panose="02000000000000000000" pitchFamily="2" charset="0"/>
                  </a:rPr>
                  <a:t>Paracoccidioides</a:t>
                </a:r>
                <a:r>
                  <a:rPr lang="pt-BR" sz="800" b="0" i="1" dirty="0">
                    <a:solidFill>
                      <a:srgbClr val="333333"/>
                    </a:solidFill>
                    <a:effectLst/>
                    <a:latin typeface="Roboto" panose="02000000000000000000" pitchFamily="2" charset="0"/>
                  </a:rPr>
                  <a:t> brasiliensis</a:t>
                </a:r>
                <a:r>
                  <a:rPr lang="pt-BR" sz="800" b="0" i="0" dirty="0">
                    <a:solidFill>
                      <a:srgbClr val="333333"/>
                    </a:solidFill>
                    <a:effectLst/>
                    <a:latin typeface="Roboto" panose="02000000000000000000" pitchFamily="2" charset="0"/>
                  </a:rPr>
                  <a:t>, acomete trabalhadores rurais ou da construção civil. Predomina dos 30-59 anos, em sexo masculino devido à proteção dada pelo estrogênio – razão </a:t>
                </a:r>
                <a:r>
                  <a:rPr lang="pt-BR" sz="800" b="0" i="0" dirty="0" err="1">
                    <a:solidFill>
                      <a:srgbClr val="333333"/>
                    </a:solidFill>
                    <a:effectLst/>
                    <a:latin typeface="Roboto" panose="02000000000000000000" pitchFamily="2" charset="0"/>
                  </a:rPr>
                  <a:t>homem:mulher</a:t>
                </a:r>
                <a:r>
                  <a:rPr lang="pt-BR" sz="800" b="0" i="0" dirty="0">
                    <a:solidFill>
                      <a:srgbClr val="333333"/>
                    </a:solidFill>
                    <a:effectLst/>
                    <a:latin typeface="Roboto" panose="02000000000000000000" pitchFamily="2" charset="0"/>
                  </a:rPr>
                  <a:t> 22:1. Correlaciona-se com imunodeprimidos (neoplasias, transplantados), síndrome de imunodeficiência adquirida ou com outras doenças granulomatosas – tuberculose a mais frequente.</a:t>
                </a:r>
              </a:p>
              <a:p>
                <a:pPr lvl="0" algn="just"/>
                <a:br>
                  <a:rPr lang="pt-BR" sz="800" dirty="0"/>
                </a:br>
                <a:r>
                  <a:rPr lang="pt-BR" sz="800" b="1" i="0" dirty="0">
                    <a:solidFill>
                      <a:srgbClr val="333333"/>
                    </a:solidFill>
                    <a:effectLst/>
                    <a:latin typeface="Roboto" panose="02000000000000000000" pitchFamily="2" charset="0"/>
                  </a:rPr>
                  <a:t>TB:</a:t>
                </a:r>
                <a:r>
                  <a:rPr lang="pt-BR" sz="800" b="0" i="0" dirty="0">
                    <a:solidFill>
                      <a:srgbClr val="333333"/>
                    </a:solidFill>
                    <a:effectLst/>
                    <a:latin typeface="Roboto" panose="02000000000000000000" pitchFamily="2" charset="0"/>
                  </a:rPr>
                  <a:t> causada pelo </a:t>
                </a:r>
                <a:r>
                  <a:rPr lang="pt-BR" sz="800" b="0" i="1" dirty="0">
                    <a:solidFill>
                      <a:srgbClr val="333333"/>
                    </a:solidFill>
                    <a:effectLst/>
                    <a:latin typeface="Roboto" panose="02000000000000000000" pitchFamily="2" charset="0"/>
                  </a:rPr>
                  <a:t>Mycobacterium </a:t>
                </a:r>
                <a:r>
                  <a:rPr lang="pt-BR" sz="800" b="0" i="1" dirty="0" err="1">
                    <a:solidFill>
                      <a:srgbClr val="333333"/>
                    </a:solidFill>
                    <a:effectLst/>
                    <a:latin typeface="Roboto" panose="02000000000000000000" pitchFamily="2" charset="0"/>
                  </a:rPr>
                  <a:t>tuberculosis</a:t>
                </a:r>
                <a:r>
                  <a:rPr lang="pt-BR" sz="800" b="0" i="0" dirty="0">
                    <a:solidFill>
                      <a:srgbClr val="333333"/>
                    </a:solidFill>
                    <a:effectLst/>
                    <a:latin typeface="Roboto" panose="02000000000000000000" pitchFamily="2" charset="0"/>
                  </a:rPr>
                  <a:t>. Em imunocompetentes há acúmulo de macrófagos e linfócitos T ativados na região pulmonar com bacilos instalados, formando granuloma. Principais fatores que interferem na imunidade do hospedeiro: desnutrição, etilismo, idade avançada, SIDA, diabetes, doença renal crônica, silicose, paracoccidioidomicose, tumores, uso de medicação imunodepressora.</a:t>
                </a:r>
                <a:endParaRPr lang="pt-BR" sz="800" dirty="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1" name="Google Shape;55;p13"/>
              <p:cNvSpPr txBox="1"/>
              <p:nvPr/>
            </p:nvSpPr>
            <p:spPr>
              <a:xfrm>
                <a:off x="228477" y="2147669"/>
                <a:ext cx="2316165" cy="46679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1400" b="1" dirty="0">
                    <a:solidFill>
                      <a:srgbClr val="074774"/>
                    </a:solidFill>
                    <a:latin typeface="Lato"/>
                    <a:ea typeface="Lato"/>
                    <a:cs typeface="Lato"/>
                    <a:sym typeface="Lato"/>
                  </a:rPr>
                  <a:t>Introdução/Fundamentos</a:t>
                </a:r>
              </a:p>
            </p:txBody>
          </p:sp>
          <p:sp>
            <p:nvSpPr>
              <p:cNvPr id="31" name="CaixaDeTexto 30"/>
              <p:cNvSpPr txBox="1"/>
              <p:nvPr/>
            </p:nvSpPr>
            <p:spPr>
              <a:xfrm>
                <a:off x="229019" y="5618707"/>
                <a:ext cx="31653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/>
                <a:r>
                  <a:rPr lang="pt-BR" sz="800" b="0" i="0" dirty="0">
                    <a:solidFill>
                      <a:srgbClr val="333333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Determinar aspectos clínicos em pacientes com PCM sem evidência de imunodeficiência que sugiram coinfecção com TB.</a:t>
                </a:r>
                <a:endParaRPr lang="pt-BR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Open Sans"/>
                </a:endParaRPr>
              </a:p>
            </p:txBody>
          </p:sp>
          <p:sp>
            <p:nvSpPr>
              <p:cNvPr id="32" name="Google Shape;55;p13"/>
              <p:cNvSpPr txBox="1"/>
              <p:nvPr/>
            </p:nvSpPr>
            <p:spPr>
              <a:xfrm>
                <a:off x="278049" y="5196153"/>
                <a:ext cx="1015742" cy="46679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1400" b="1" dirty="0">
                    <a:solidFill>
                      <a:srgbClr val="074774"/>
                    </a:solidFill>
                    <a:latin typeface="Lato"/>
                    <a:ea typeface="Lato"/>
                    <a:cs typeface="Lato"/>
                    <a:sym typeface="Lato"/>
                  </a:rPr>
                  <a:t>Objetivo</a:t>
                </a:r>
              </a:p>
            </p:txBody>
          </p:sp>
          <p:sp>
            <p:nvSpPr>
              <p:cNvPr id="34" name="Google Shape;55;p13"/>
              <p:cNvSpPr txBox="1"/>
              <p:nvPr/>
            </p:nvSpPr>
            <p:spPr>
              <a:xfrm>
                <a:off x="206720" y="6074110"/>
                <a:ext cx="1743999" cy="46679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1400" b="1" dirty="0">
                    <a:solidFill>
                      <a:srgbClr val="074774"/>
                    </a:solidFill>
                    <a:latin typeface="Lato"/>
                    <a:ea typeface="Lato"/>
                    <a:cs typeface="Lato"/>
                    <a:sym typeface="Lato"/>
                  </a:rPr>
                  <a:t>Relatos dos Casos</a:t>
                </a:r>
              </a:p>
            </p:txBody>
          </p:sp>
          <p:sp>
            <p:nvSpPr>
              <p:cNvPr id="38" name="CaixaDeTexto 37"/>
              <p:cNvSpPr txBox="1"/>
              <p:nvPr/>
            </p:nvSpPr>
            <p:spPr>
              <a:xfrm>
                <a:off x="3468047" y="2574985"/>
                <a:ext cx="317807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/>
                <a:r>
                  <a:rPr lang="pt-BR" sz="800" b="0" i="0" dirty="0">
                    <a:solidFill>
                      <a:srgbClr val="333333"/>
                    </a:solidFill>
                    <a:effectLst/>
                    <a:latin typeface="Roboto" panose="02000000000000000000" pitchFamily="2" charset="0"/>
                  </a:rPr>
                  <a:t>PCM e TB são doenças de evolução lenta e insidiosa. Pacientes com PCM e apresentação clínica inicial mais grave, evolução mais rápida, resposta terapêutica insatisfatória e/ou sinais de comprometimento sistêmico sugerem distúrbio secundário. Na ausência de imunodeficiência – síndrome de imunodeficiência adquirida por HIV </a:t>
                </a:r>
                <a:r>
                  <a:rPr lang="pt-BR" sz="800" b="0" i="0" dirty="0" err="1">
                    <a:solidFill>
                      <a:srgbClr val="333333"/>
                    </a:solidFill>
                    <a:effectLst/>
                    <a:latin typeface="Roboto" panose="02000000000000000000" pitchFamily="2" charset="0"/>
                  </a:rPr>
                  <a:t>epidemiologicamente</a:t>
                </a:r>
                <a:r>
                  <a:rPr lang="pt-BR" sz="800" b="0" i="0" dirty="0">
                    <a:solidFill>
                      <a:srgbClr val="333333"/>
                    </a:solidFill>
                    <a:effectLst/>
                    <a:latin typeface="Roboto" panose="02000000000000000000" pitchFamily="2" charset="0"/>
                  </a:rPr>
                  <a:t> como principal causa – considerar coinfecção por TB, com impacto em tratamento, prognóstico e risco de deterioração/óbito relacionado às infecções.</a:t>
                </a:r>
                <a:endParaRPr lang="pt-BR" sz="800" dirty="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43" name="Retângulo 42"/>
              <p:cNvSpPr/>
              <p:nvPr/>
            </p:nvSpPr>
            <p:spPr>
              <a:xfrm flipV="1">
                <a:off x="421505" y="2499321"/>
                <a:ext cx="2316165" cy="4571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4" name="Retângulo 43"/>
              <p:cNvSpPr/>
              <p:nvPr/>
            </p:nvSpPr>
            <p:spPr>
              <a:xfrm>
                <a:off x="354702" y="5549019"/>
                <a:ext cx="2853233" cy="4571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7" name="Retângulo 46"/>
              <p:cNvSpPr/>
              <p:nvPr/>
            </p:nvSpPr>
            <p:spPr>
              <a:xfrm flipV="1">
                <a:off x="3561561" y="2496312"/>
                <a:ext cx="2692744" cy="4571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9" name="Retângulo 48"/>
              <p:cNvSpPr/>
              <p:nvPr/>
            </p:nvSpPr>
            <p:spPr>
              <a:xfrm>
                <a:off x="341623" y="6433013"/>
                <a:ext cx="2853233" cy="4571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6" name="Shape 97"/>
              <p:cNvSpPr txBox="1"/>
              <p:nvPr/>
            </p:nvSpPr>
            <p:spPr>
              <a:xfrm>
                <a:off x="3533086" y="4154437"/>
                <a:ext cx="3084380" cy="42485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342900" lvl="0" indent="-342900" algn="just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pt-BR" sz="800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Quagliato</a:t>
                </a:r>
                <a:r>
                  <a:rPr lang="pt-BR" sz="800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Júnior, Reynaldo et al. 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Associação entre paracoccidioidomicose e tuberculose: realidade e erro diagnóstico.</a:t>
                </a:r>
                <a:r>
                  <a:rPr lang="pt-BR" sz="800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Jornal Brasileiro de Pneumologia [online]. 2007, v. 33, n. 3 [Acessado 16 Junho 2021] , pp. 295-300. Disponível em: &lt;https://doi.org/10.1590/S1806-37132007000300011&gt;. </a:t>
                </a:r>
                <a:r>
                  <a:rPr lang="pt-BR" sz="800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Epub</a:t>
                </a:r>
                <a:r>
                  <a:rPr lang="pt-BR" sz="800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25 Set 2007. ISSN 1806-3756. </a:t>
                </a:r>
                <a:r>
                  <a:rPr lang="pt-BR" sz="800" u="sng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  <a:hlinkClick r:id="rId2"/>
                  </a:rPr>
                  <a:t>https://doi.org/10.1590/S1806-37132007000300011</a:t>
                </a:r>
                <a:r>
                  <a:rPr lang="pt-BR" sz="800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endParaRPr lang="pt-BR" sz="800" dirty="0">
                  <a:solidFill>
                    <a:srgbClr val="404040"/>
                  </a:solidFill>
                  <a:effectLst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342900" lvl="0" indent="-342900" algn="just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pt-BR" sz="800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Dannenberg</a:t>
                </a:r>
                <a:r>
                  <a:rPr lang="pt-BR" sz="800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AM. </a:t>
                </a:r>
                <a:r>
                  <a:rPr lang="pt-BR" sz="800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Pathophysiology</a:t>
                </a:r>
                <a:r>
                  <a:rPr lang="pt-BR" sz="800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: Basic </a:t>
                </a:r>
                <a:r>
                  <a:rPr lang="pt-BR" sz="800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aspects</a:t>
                </a:r>
                <a:r>
                  <a:rPr lang="pt-BR" sz="800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In: </a:t>
                </a:r>
                <a:r>
                  <a:rPr lang="pt-BR" sz="800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Schlossberg</a:t>
                </a:r>
                <a:r>
                  <a:rPr lang="pt-BR" sz="800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D. </a:t>
                </a:r>
                <a:r>
                  <a:rPr lang="pt-BR" sz="800" b="1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Tuberculosis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pt-BR" sz="800" b="1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and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pt-BR" sz="800" b="1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nontuberculous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pt-BR" sz="800" b="1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mycobacterial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pt-BR" sz="800" b="1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infections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pt-BR" sz="800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4th ed. Philadelphia: W.B. Saunders Co.; 1999. p. 17-47.</a:t>
                </a:r>
                <a:endParaRPr lang="pt-BR" sz="800" dirty="0">
                  <a:solidFill>
                    <a:srgbClr val="404040"/>
                  </a:solidFill>
                  <a:effectLst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342900" lvl="0" indent="-342900" algn="just">
                  <a:lnSpc>
                    <a:spcPct val="107000"/>
                  </a:lnSpc>
                  <a:buFont typeface="+mj-lt"/>
                  <a:buAutoNum type="arabicPeriod" startAt="3"/>
                </a:pPr>
                <a:r>
                  <a:rPr lang="pt-BR" sz="800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Moraes-Vasconcelos D, </a:t>
                </a:r>
                <a:r>
                  <a:rPr lang="pt-BR" sz="800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Grumach</a:t>
                </a:r>
                <a:r>
                  <a:rPr lang="pt-BR" sz="800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AS, </a:t>
                </a:r>
                <a:r>
                  <a:rPr lang="pt-BR" sz="800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Yamaguti</a:t>
                </a:r>
                <a:r>
                  <a:rPr lang="pt-BR" sz="800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A, Andrade ME, Fieschi C, </a:t>
                </a:r>
                <a:r>
                  <a:rPr lang="pt-BR" sz="800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Beaucoudrey</a:t>
                </a:r>
                <a:r>
                  <a:rPr lang="pt-BR" sz="800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L, et al. </a:t>
                </a:r>
                <a:r>
                  <a:rPr lang="pt-BR" sz="800" b="1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Paracoccidioides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brasiliensis </a:t>
                </a:r>
                <a:r>
                  <a:rPr lang="pt-BR" sz="800" b="1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disseminated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pt-BR" sz="800" b="1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disease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in a </a:t>
                </a:r>
                <a:r>
                  <a:rPr lang="pt-BR" sz="800" b="1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patient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pt-BR" sz="800" b="1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with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pt-BR" sz="800" b="1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inherited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pt-BR" sz="800" b="1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deficiency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in </a:t>
                </a:r>
                <a:r>
                  <a:rPr lang="pt-BR" sz="800" b="1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the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beta1 </a:t>
                </a:r>
                <a:r>
                  <a:rPr lang="pt-BR" sz="800" b="1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subunit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pt-BR" sz="800" b="1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of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pt-BR" sz="800" b="1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the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pt-BR" sz="800" b="1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interleukin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(IL)-12/Il-23 receptor.</a:t>
                </a:r>
                <a:r>
                  <a:rPr lang="pt-BR" sz="800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pt-BR" sz="800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Clin</a:t>
                </a:r>
                <a:r>
                  <a:rPr lang="pt-BR" sz="800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pt-BR" sz="800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Infec</a:t>
                </a:r>
                <a:r>
                  <a:rPr lang="pt-BR" sz="800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pt-BR" sz="800" dirty="0" err="1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Dis</a:t>
                </a:r>
                <a:r>
                  <a:rPr lang="pt-BR" sz="800" dirty="0">
                    <a:solidFill>
                      <a:srgbClr val="404040"/>
                    </a:solidFill>
                    <a:effectLst/>
                    <a:highlight>
                      <a:srgbClr val="FFFFFF"/>
                    </a:highlight>
                    <a:ea typeface="Open Sans" panose="020B0606030504020204" pitchFamily="34" charset="0"/>
                    <a:cs typeface="Open Sans" panose="020B0606030504020204" pitchFamily="34" charset="0"/>
                  </a:rPr>
                  <a:t>. 2005;41(4):31-7.</a:t>
                </a:r>
              </a:p>
              <a:p>
                <a:pPr marL="342900" lvl="0" indent="-342900" algn="just">
                  <a:lnSpc>
                    <a:spcPct val="107000"/>
                  </a:lnSpc>
                  <a:buFont typeface="+mj-lt"/>
                  <a:buAutoNum type="arabicPeriod" startAt="3"/>
                </a:pPr>
                <a:endParaRPr lang="pt-BR" sz="800" dirty="0">
                  <a:solidFill>
                    <a:srgbClr val="404040"/>
                  </a:solidFill>
                  <a:highlight>
                    <a:srgbClr val="FFFFFF"/>
                  </a:highlight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342900" lvl="0" indent="-342900" algn="just">
                  <a:lnSpc>
                    <a:spcPct val="107000"/>
                  </a:lnSpc>
                  <a:buFont typeface="+mj-lt"/>
                  <a:buAutoNum type="arabicPeriod" startAt="3"/>
                </a:pPr>
                <a:r>
                  <a:rPr lang="pt-BR" sz="800" dirty="0" err="1">
                    <a:solidFill>
                      <a:srgbClr val="404040"/>
                    </a:solidFill>
                    <a:effectLst/>
                    <a:ea typeface="Open Sans" panose="020B0606030504020204" pitchFamily="34" charset="0"/>
                    <a:cs typeface="Open Sans" panose="020B0606030504020204" pitchFamily="34" charset="0"/>
                  </a:rPr>
                  <a:t>Shikanai-Yasuda</a:t>
                </a:r>
                <a:r>
                  <a:rPr lang="pt-BR" sz="800" dirty="0">
                    <a:solidFill>
                      <a:srgbClr val="404040"/>
                    </a:solidFill>
                    <a:effectLst/>
                    <a:ea typeface="Open Sans" panose="020B0606030504020204" pitchFamily="34" charset="0"/>
                    <a:cs typeface="Open Sans" panose="020B0606030504020204" pitchFamily="34" charset="0"/>
                  </a:rPr>
                  <a:t> MA, Mendes RP, Colombo AL, Queiroz-Telles F de, </a:t>
                </a:r>
                <a:r>
                  <a:rPr lang="pt-BR" sz="800" dirty="0" err="1">
                    <a:solidFill>
                      <a:srgbClr val="404040"/>
                    </a:solidFill>
                    <a:effectLst/>
                    <a:ea typeface="Open Sans" panose="020B0606030504020204" pitchFamily="34" charset="0"/>
                    <a:cs typeface="Open Sans" panose="020B0606030504020204" pitchFamily="34" charset="0"/>
                  </a:rPr>
                  <a:t>Kono</a:t>
                </a:r>
                <a:r>
                  <a:rPr lang="pt-BR" sz="800" dirty="0">
                    <a:solidFill>
                      <a:srgbClr val="404040"/>
                    </a:solidFill>
                    <a:effectLst/>
                    <a:ea typeface="Open Sans" panose="020B0606030504020204" pitchFamily="34" charset="0"/>
                    <a:cs typeface="Open Sans" panose="020B0606030504020204" pitchFamily="34" charset="0"/>
                  </a:rPr>
                  <a:t> ASG, </a:t>
                </a:r>
                <a:r>
                  <a:rPr lang="pt-BR" sz="800" dirty="0" err="1">
                    <a:solidFill>
                      <a:srgbClr val="404040"/>
                    </a:solidFill>
                    <a:effectLst/>
                    <a:ea typeface="Open Sans" panose="020B0606030504020204" pitchFamily="34" charset="0"/>
                    <a:cs typeface="Open Sans" panose="020B0606030504020204" pitchFamily="34" charset="0"/>
                  </a:rPr>
                  <a:t>Paniago</a:t>
                </a:r>
                <a:r>
                  <a:rPr lang="pt-BR" sz="800" dirty="0">
                    <a:solidFill>
                      <a:srgbClr val="404040"/>
                    </a:solidFill>
                    <a:effectLst/>
                    <a:ea typeface="Open Sans" panose="020B0606030504020204" pitchFamily="34" charset="0"/>
                    <a:cs typeface="Open Sans" panose="020B0606030504020204" pitchFamily="34" charset="0"/>
                  </a:rPr>
                  <a:t> AMM et al. </a:t>
                </a:r>
                <a:r>
                  <a:rPr lang="pt-BR" sz="800" b="1" dirty="0" err="1">
                    <a:solidFill>
                      <a:srgbClr val="404040"/>
                    </a:solidFill>
                    <a:effectLst/>
                    <a:ea typeface="Open Sans" panose="020B0606030504020204" pitchFamily="34" charset="0"/>
                    <a:cs typeface="Open Sans" panose="020B0606030504020204" pitchFamily="34" charset="0"/>
                  </a:rPr>
                  <a:t>Brazilian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pt-BR" sz="800" b="1" dirty="0" err="1">
                    <a:solidFill>
                      <a:srgbClr val="404040"/>
                    </a:solidFill>
                    <a:effectLst/>
                    <a:ea typeface="Open Sans" panose="020B0606030504020204" pitchFamily="34" charset="0"/>
                    <a:cs typeface="Open Sans" panose="020B0606030504020204" pitchFamily="34" charset="0"/>
                  </a:rPr>
                  <a:t>guidelines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ea typeface="Open Sans" panose="020B0606030504020204" pitchFamily="34" charset="0"/>
                    <a:cs typeface="Open Sans" panose="020B0606030504020204" pitchFamily="34" charset="0"/>
                  </a:rPr>
                  <a:t> for </a:t>
                </a:r>
                <a:r>
                  <a:rPr lang="pt-BR" sz="800" b="1" dirty="0" err="1">
                    <a:solidFill>
                      <a:srgbClr val="404040"/>
                    </a:solidFill>
                    <a:effectLst/>
                    <a:ea typeface="Open Sans" panose="020B0606030504020204" pitchFamily="34" charset="0"/>
                    <a:cs typeface="Open Sans" panose="020B0606030504020204" pitchFamily="34" charset="0"/>
                  </a:rPr>
                  <a:t>the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pt-BR" sz="800" b="1" dirty="0" err="1">
                    <a:solidFill>
                      <a:srgbClr val="404040"/>
                    </a:solidFill>
                    <a:effectLst/>
                    <a:ea typeface="Open Sans" panose="020B0606030504020204" pitchFamily="34" charset="0"/>
                    <a:cs typeface="Open Sans" panose="020B0606030504020204" pitchFamily="34" charset="0"/>
                  </a:rPr>
                  <a:t>clinical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ea typeface="Open Sans" panose="020B0606030504020204" pitchFamily="34" charset="0"/>
                    <a:cs typeface="Open Sans" panose="020B0606030504020204" pitchFamily="34" charset="0"/>
                  </a:rPr>
                  <a:t> management </a:t>
                </a:r>
                <a:r>
                  <a:rPr lang="pt-BR" sz="800" b="1" dirty="0" err="1">
                    <a:solidFill>
                      <a:srgbClr val="404040"/>
                    </a:solidFill>
                    <a:effectLst/>
                    <a:ea typeface="Open Sans" panose="020B0606030504020204" pitchFamily="34" charset="0"/>
                    <a:cs typeface="Open Sans" panose="020B0606030504020204" pitchFamily="34" charset="0"/>
                  </a:rPr>
                  <a:t>of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pt-BR" sz="800" b="1" dirty="0" err="1">
                    <a:solidFill>
                      <a:srgbClr val="404040"/>
                    </a:solidFill>
                    <a:effectLst/>
                    <a:ea typeface="Open Sans" panose="020B0606030504020204" pitchFamily="34" charset="0"/>
                    <a:cs typeface="Open Sans" panose="020B0606030504020204" pitchFamily="34" charset="0"/>
                  </a:rPr>
                  <a:t>paracoccidioidomycosis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pt-BR" sz="800" dirty="0">
                    <a:solidFill>
                      <a:srgbClr val="404040"/>
                    </a:solidFill>
                    <a:effectLst/>
                    <a:ea typeface="Open Sans" panose="020B0606030504020204" pitchFamily="34" charset="0"/>
                    <a:cs typeface="Open Sans" panose="020B0606030504020204" pitchFamily="34" charset="0"/>
                  </a:rPr>
                  <a:t> Rev. Soc. Bras. Med. Trop. 2017;50(4):1-26.</a:t>
                </a:r>
              </a:p>
              <a:p>
                <a:pPr marL="342900" lvl="0" indent="-342900" algn="just">
                  <a:lnSpc>
                    <a:spcPct val="107000"/>
                  </a:lnSpc>
                  <a:buFont typeface="+mj-lt"/>
                  <a:buAutoNum type="arabicPeriod" startAt="3"/>
                </a:pPr>
                <a:endParaRPr lang="pt-BR" sz="800" dirty="0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342900" lvl="0" indent="-342900" algn="just">
                  <a:lnSpc>
                    <a:spcPct val="107000"/>
                  </a:lnSpc>
                  <a:buFont typeface="+mj-lt"/>
                  <a:buAutoNum type="arabicPeriod" startAt="3"/>
                </a:pPr>
                <a:r>
                  <a:rPr lang="pt-BR" sz="800" dirty="0">
                    <a:solidFill>
                      <a:srgbClr val="404040"/>
                    </a:solidFill>
                    <a:effectLst/>
                    <a:ea typeface="Open Sans" panose="020B0606030504020204" pitchFamily="34" charset="0"/>
                    <a:cs typeface="Open Sans" panose="020B0606030504020204" pitchFamily="34" charset="0"/>
                  </a:rPr>
                  <a:t>Salomão, Reinaldo. </a:t>
                </a:r>
                <a:r>
                  <a:rPr lang="pt-BR" sz="800" b="1" dirty="0">
                    <a:solidFill>
                      <a:srgbClr val="404040"/>
                    </a:solidFill>
                    <a:effectLst/>
                    <a:ea typeface="Open Sans" panose="020B0606030504020204" pitchFamily="34" charset="0"/>
                    <a:cs typeface="Open Sans" panose="020B0606030504020204" pitchFamily="34" charset="0"/>
                  </a:rPr>
                  <a:t>Infectologia: Bases clínicas e tratamento / Reinaldo Salomão</a:t>
                </a:r>
                <a:r>
                  <a:rPr lang="pt-BR" sz="800" dirty="0">
                    <a:solidFill>
                      <a:srgbClr val="404040"/>
                    </a:solidFill>
                    <a:effectLst/>
                    <a:ea typeface="Open Sans" panose="020B0606030504020204" pitchFamily="34" charset="0"/>
                    <a:cs typeface="Open Sans" panose="020B0606030504020204" pitchFamily="34" charset="0"/>
                  </a:rPr>
                  <a:t> - 1. ed. - Rio de Janeiro: Guanabara Koogan, 2017.</a:t>
                </a:r>
              </a:p>
              <a:p>
                <a:pPr marL="342900" lvl="0" indent="-342900" algn="just">
                  <a:lnSpc>
                    <a:spcPct val="107000"/>
                  </a:lnSpc>
                  <a:buFont typeface="+mj-lt"/>
                  <a:buAutoNum type="arabicPeriod" startAt="3"/>
                </a:pPr>
                <a:endParaRPr lang="pt-BR" sz="800" dirty="0">
                  <a:solidFill>
                    <a:srgbClr val="404040"/>
                  </a:solidFill>
                  <a:effectLst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342900" lvl="0" indent="-342900" algn="just">
                  <a:lnSpc>
                    <a:spcPct val="107000"/>
                  </a:lnSpc>
                  <a:buFont typeface="+mj-lt"/>
                  <a:buAutoNum type="arabicPeriod" startAt="3"/>
                </a:pPr>
                <a:r>
                  <a:rPr lang="pt-BR" sz="800" dirty="0">
                    <a:solidFill>
                      <a:srgbClr val="404040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FOCACCIA, Roberto.</a:t>
                </a:r>
                <a:r>
                  <a:rPr lang="pt-BR" sz="800" b="1" dirty="0">
                    <a:solidFill>
                      <a:srgbClr val="404040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pt-BR" sz="800" b="1" dirty="0" err="1">
                    <a:solidFill>
                      <a:srgbClr val="404040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Veronesi</a:t>
                </a:r>
                <a:r>
                  <a:rPr lang="pt-BR" sz="800" b="1" dirty="0">
                    <a:solidFill>
                      <a:srgbClr val="404040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:</a:t>
                </a:r>
                <a:r>
                  <a:rPr lang="pt-BR" sz="800" dirty="0">
                    <a:solidFill>
                      <a:srgbClr val="404040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pt-BR" sz="800" b="1" dirty="0">
                    <a:solidFill>
                      <a:srgbClr val="404040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Tratado de Infectologia.</a:t>
                </a:r>
                <a:r>
                  <a:rPr lang="pt-BR" sz="800" dirty="0">
                    <a:solidFill>
                      <a:srgbClr val="404040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 5. ed. – São Paulo: Editora Atheneu, 2015.</a:t>
                </a:r>
              </a:p>
              <a:p>
                <a:pPr marL="342900" lvl="0" indent="-342900" algn="just">
                  <a:lnSpc>
                    <a:spcPct val="107000"/>
                  </a:lnSpc>
                  <a:buFont typeface="+mj-lt"/>
                  <a:buAutoNum type="arabicPeriod" startAt="3"/>
                </a:pPr>
                <a:endParaRPr lang="pt-BR" sz="800" dirty="0">
                  <a:solidFill>
                    <a:srgbClr val="404040"/>
                  </a:solidFill>
                  <a:effectLst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lvl="0" algn="just">
                  <a:lnSpc>
                    <a:spcPct val="107000"/>
                  </a:lnSpc>
                </a:pPr>
                <a:r>
                  <a:rPr lang="pt-BR" sz="800" dirty="0">
                    <a:solidFill>
                      <a:srgbClr val="404040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Endereço eletrônico: tho_tomo@hotmail.com</a:t>
                </a:r>
                <a:endParaRPr lang="pt-BR" sz="800" dirty="0">
                  <a:solidFill>
                    <a:srgbClr val="404040"/>
                  </a:solidFill>
                  <a:effectLst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50" name="Google Shape;55;p13"/>
              <p:cNvSpPr txBox="1"/>
              <p:nvPr/>
            </p:nvSpPr>
            <p:spPr>
              <a:xfrm>
                <a:off x="3533086" y="3744468"/>
                <a:ext cx="2416862" cy="35151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1400" b="1" dirty="0">
                    <a:solidFill>
                      <a:srgbClr val="074774"/>
                    </a:solidFill>
                    <a:latin typeface="Lato"/>
                    <a:ea typeface="Lato"/>
                    <a:cs typeface="Lato"/>
                    <a:sym typeface="Lato"/>
                  </a:rPr>
                  <a:t>Referências Bibliográficas</a:t>
                </a:r>
              </a:p>
            </p:txBody>
          </p:sp>
          <p:sp>
            <p:nvSpPr>
              <p:cNvPr id="51" name="Retângulo 50"/>
              <p:cNvSpPr/>
              <p:nvPr/>
            </p:nvSpPr>
            <p:spPr>
              <a:xfrm flipV="1">
                <a:off x="3606953" y="4082451"/>
                <a:ext cx="2692744" cy="4571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9" name="CaixaDeTexto 28">
                <a:extLst>
                  <a:ext uri="{FF2B5EF4-FFF2-40B4-BE49-F238E27FC236}">
                    <a16:creationId xmlns:a16="http://schemas.microsoft.com/office/drawing/2014/main" id="{71335670-3D17-4BF6-94BB-ADCFDE833693}"/>
                  </a:ext>
                </a:extLst>
              </p:cNvPr>
              <p:cNvSpPr txBox="1"/>
              <p:nvPr/>
            </p:nvSpPr>
            <p:spPr>
              <a:xfrm>
                <a:off x="229019" y="6510247"/>
                <a:ext cx="3165321" cy="2431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/>
                <a:r>
                  <a:rPr lang="pt-BR" sz="800" b="0" i="0" dirty="0">
                    <a:solidFill>
                      <a:srgbClr val="333333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P.R.S., 52 anos, masculino, jardineiro, hígido. Há 2 meses odinofagia, emagrecimento, febre vespertina, lesões descamativas em nariz e lábios. HIV negativo. Anatomopatológico de biópsia faríngea sugestivo de paracoccidioidomicose. Tomografia de tórax com </a:t>
                </a:r>
                <a:r>
                  <a:rPr lang="pt-BR" sz="800" b="0" i="0" dirty="0" err="1">
                    <a:solidFill>
                      <a:srgbClr val="333333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micronódulos</a:t>
                </a:r>
                <a:r>
                  <a:rPr lang="pt-BR" sz="800" b="0" i="0" dirty="0">
                    <a:solidFill>
                      <a:srgbClr val="333333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em padrão miliar e consolidações cavitadas. Teste de escarro com bacilos álcool-ácido resistentes. Iniciado esquema de RIPE e </a:t>
                </a:r>
                <a:r>
                  <a:rPr lang="pt-BR" sz="800" b="0" i="0" dirty="0" err="1">
                    <a:solidFill>
                      <a:srgbClr val="333333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sulfametoxazol-trimetoprim</a:t>
                </a:r>
                <a:r>
                  <a:rPr lang="pt-BR" sz="800" b="0" i="0" dirty="0">
                    <a:solidFill>
                      <a:srgbClr val="333333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Evolui com piora clínica e óbito.</a:t>
                </a:r>
              </a:p>
              <a:p>
                <a:pPr algn="just"/>
                <a:endParaRPr lang="pt-BR" sz="800" b="0" i="0" dirty="0">
                  <a:solidFill>
                    <a:srgbClr val="333333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just"/>
                <a:r>
                  <a:rPr lang="pt-BR" sz="800" b="0" i="0" dirty="0">
                    <a:solidFill>
                      <a:srgbClr val="333333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C.R.S., 36 anos, masculino, trabalhador de construção civil, hígido. Há 04 meses odinofagia persistente, rouquidão, tosse sem hemoptise, sudorese noturna e emagrecimento. HIV negativo. Tomografia torácica </a:t>
                </a:r>
                <a:r>
                  <a:rPr lang="pt-BR" sz="800" b="0" i="0" dirty="0" err="1">
                    <a:solidFill>
                      <a:srgbClr val="333333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micronodulos</a:t>
                </a:r>
                <a:r>
                  <a:rPr lang="pt-BR" sz="800" b="0" i="0" dirty="0">
                    <a:solidFill>
                      <a:srgbClr val="333333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miliares, cavitações e nódulos em “árvore em brotamento”. RT-PCR para TB positivo em amostra de escarro, e PCM em anatomopatológico de lesão faríngea. Alta hospitalar com RIPE e </a:t>
                </a:r>
                <a:r>
                  <a:rPr lang="pt-BR" sz="800" b="0" i="0" dirty="0" err="1">
                    <a:solidFill>
                      <a:srgbClr val="333333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sulfametoxazol-trimetoprim</a:t>
                </a:r>
                <a:r>
                  <a:rPr lang="pt-BR" sz="800" b="0" i="0" dirty="0">
                    <a:solidFill>
                      <a:srgbClr val="333333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endParaRPr lang="pt-BR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Open Sans"/>
                </a:endParaRPr>
              </a:p>
              <a:p>
                <a:pPr lvl="0" algn="just"/>
                <a:endParaRPr lang="pt-BR" sz="800" b="0" i="0" dirty="0">
                  <a:solidFill>
                    <a:srgbClr val="333333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pic>
        <p:nvPicPr>
          <p:cNvPr id="24" name="image1.png">
            <a:extLst>
              <a:ext uri="{FF2B5EF4-FFF2-40B4-BE49-F238E27FC236}">
                <a16:creationId xmlns:a16="http://schemas.microsoft.com/office/drawing/2014/main" id="{D97888FF-12E7-44AC-8EDC-585A63D974D0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23430" y="25186"/>
            <a:ext cx="5730875" cy="14097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713</Words>
  <Application>Microsoft Office PowerPoint</Application>
  <PresentationFormat>Apresentação na tela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Open Sans</vt:lpstr>
      <vt:lpstr>Roboto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Thomaz Tomo</cp:lastModifiedBy>
  <cp:revision>19</cp:revision>
  <dcterms:created xsi:type="dcterms:W3CDTF">2019-11-28T18:07:22Z</dcterms:created>
  <dcterms:modified xsi:type="dcterms:W3CDTF">2021-10-05T23:27:06Z</dcterms:modified>
</cp:coreProperties>
</file>