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2804000" cx="3027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482" orient="horz"/>
        <p:guide pos="95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6627" y="685800"/>
            <a:ext cx="242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6627" y="685800"/>
            <a:ext cx="242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32074" y="6196323"/>
            <a:ext cx="28212000" cy="170817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32046" y="23585474"/>
            <a:ext cx="28212000" cy="659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32046" y="9205128"/>
            <a:ext cx="28212000" cy="163401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32046" y="26232690"/>
            <a:ext cx="28212000" cy="108252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800100" lvl="0" marL="457200" algn="ctr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indent="-673100" lvl="1" marL="9144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32046" y="17899287"/>
            <a:ext cx="28212000" cy="70053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800100" lvl="0" marL="4572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indent="-673100" lvl="1" marL="9144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32046" y="9590851"/>
            <a:ext cx="13243800" cy="284310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000191" y="9590851"/>
            <a:ext cx="13243800" cy="284310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32046" y="4623681"/>
            <a:ext cx="9297300" cy="62889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32046" y="11564195"/>
            <a:ext cx="9297300" cy="264588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609600" lvl="0" marL="4572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623229" y="3746130"/>
            <a:ext cx="21084000" cy="34043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1pPr>
            <a:lvl2pPr lvl="1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2pPr>
            <a:lvl3pPr lvl="2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3pPr>
            <a:lvl4pPr lvl="3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4pPr>
            <a:lvl5pPr lvl="4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5pPr>
            <a:lvl6pPr lvl="5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6pPr>
            <a:lvl7pPr lvl="6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7pPr>
            <a:lvl8pPr lvl="7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8pPr>
            <a:lvl9pPr lvl="8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38000" y="-1040"/>
            <a:ext cx="15138000" cy="4280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5425" lIns="455425" spcFirstLastPara="1" rIns="455425" wrap="square" tIns="455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79077" y="10262433"/>
            <a:ext cx="13393800" cy="123357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79077" y="23327077"/>
            <a:ext cx="13393800" cy="102786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6354801" y="6025723"/>
            <a:ext cx="12704400" cy="307506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indent="-800100" lvl="0" marL="4572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indent="-673100" lvl="1" marL="9144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32046" y="35206675"/>
            <a:ext cx="19862100" cy="50355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800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Char char="●"/>
              <a:defRPr sz="9000">
                <a:solidFill>
                  <a:schemeClr val="dk2"/>
                </a:solidFill>
              </a:defRPr>
            </a:lvl1pPr>
            <a:lvl2pPr indent="-6731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2pPr>
            <a:lvl3pPr indent="-6731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3pPr>
            <a:lvl4pPr indent="-6731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4pPr>
            <a:lvl5pPr indent="-6731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5pPr>
            <a:lvl6pPr indent="-6731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6pPr>
            <a:lvl7pPr indent="-6731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7pPr>
            <a:lvl8pPr indent="-6731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8pPr>
            <a:lvl9pPr indent="-673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 algn="r">
              <a:buNone/>
              <a:defRPr sz="5000">
                <a:solidFill>
                  <a:schemeClr val="dk2"/>
                </a:solidFill>
              </a:defRPr>
            </a:lvl1pPr>
            <a:lvl2pPr lvl="1" algn="r">
              <a:buNone/>
              <a:defRPr sz="5000">
                <a:solidFill>
                  <a:schemeClr val="dk2"/>
                </a:solidFill>
              </a:defRPr>
            </a:lvl2pPr>
            <a:lvl3pPr lvl="2" algn="r">
              <a:buNone/>
              <a:defRPr sz="5000">
                <a:solidFill>
                  <a:schemeClr val="dk2"/>
                </a:solidFill>
              </a:defRPr>
            </a:lvl3pPr>
            <a:lvl4pPr lvl="3" algn="r">
              <a:buNone/>
              <a:defRPr sz="5000">
                <a:solidFill>
                  <a:schemeClr val="dk2"/>
                </a:solidFill>
              </a:defRPr>
            </a:lvl4pPr>
            <a:lvl5pPr lvl="4" algn="r">
              <a:buNone/>
              <a:defRPr sz="5000">
                <a:solidFill>
                  <a:schemeClr val="dk2"/>
                </a:solidFill>
              </a:defRPr>
            </a:lvl5pPr>
            <a:lvl6pPr lvl="5" algn="r">
              <a:buNone/>
              <a:defRPr sz="5000">
                <a:solidFill>
                  <a:schemeClr val="dk2"/>
                </a:solidFill>
              </a:defRPr>
            </a:lvl6pPr>
            <a:lvl7pPr lvl="6" algn="r">
              <a:buNone/>
              <a:defRPr sz="5000">
                <a:solidFill>
                  <a:schemeClr val="dk2"/>
                </a:solidFill>
              </a:defRPr>
            </a:lvl7pPr>
            <a:lvl8pPr lvl="7" algn="r">
              <a:buNone/>
              <a:defRPr sz="5000">
                <a:solidFill>
                  <a:schemeClr val="dk2"/>
                </a:solidFill>
              </a:defRPr>
            </a:lvl8pPr>
            <a:lvl9pPr lvl="8" algn="r">
              <a:buNone/>
              <a:defRPr sz="5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19700" y="838350"/>
            <a:ext cx="29436600" cy="41127300"/>
          </a:xfrm>
          <a:prstGeom prst="rect">
            <a:avLst/>
          </a:prstGeom>
          <a:noFill/>
          <a:ln cap="flat" cmpd="sng" w="114300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2018" r="2296" t="0"/>
          <a:stretch/>
        </p:blipFill>
        <p:spPr>
          <a:xfrm>
            <a:off x="652650" y="482200"/>
            <a:ext cx="28970700" cy="40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652650" y="406000"/>
            <a:ext cx="28970700" cy="41914200"/>
          </a:xfrm>
          <a:prstGeom prst="rect">
            <a:avLst/>
          </a:prstGeom>
          <a:noFill/>
          <a:ln cap="flat" cmpd="sng" w="114300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5138000" y="37895325"/>
            <a:ext cx="14228100" cy="38193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APOIO/FOMENTO</a:t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                                   Texto Arial 36 Justificado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5138000" y="9627350"/>
            <a:ext cx="14228100" cy="199572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RESULTADOS</a:t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                                   Texto Arial 36 Justificado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 </a:t>
            </a:r>
            <a:r>
              <a:rPr lang="pt-BR" sz="3000">
                <a:solidFill>
                  <a:schemeClr val="dk1"/>
                </a:solidFill>
              </a:rPr>
              <a:t>                                                 Legendas (Arial 30)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885600" y="25319625"/>
            <a:ext cx="13995300" cy="163950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MATERIAL E MÉTODOS</a:t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                                   Texto Arial 36 Justificado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 </a:t>
            </a:r>
            <a:r>
              <a:rPr lang="pt-BR" sz="3000">
                <a:solidFill>
                  <a:schemeClr val="dk1"/>
                </a:solidFill>
              </a:rPr>
              <a:t>                                                 Legendas (Arial 30)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885600" y="5393150"/>
            <a:ext cx="28412100" cy="36330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</a:rPr>
              <a:t>TÍTULO (Arial 60)</a:t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AUTORES (Arial 36)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</a:rPr>
              <a:t>Afiliação (Arial 28)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85600" y="9629700"/>
            <a:ext cx="13995300" cy="71772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chemeClr val="dk1"/>
                </a:solidFill>
              </a:rPr>
              <a:t>INTRODUÇÃO</a:t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                                   Texto Arial 36 Justificado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885600" y="17343862"/>
            <a:ext cx="13995300" cy="74388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OBJETIVO</a:t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                                   Texto Arial 36 Justificado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15138000" y="30119316"/>
            <a:ext cx="14228100" cy="71772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CONCLUSÃO</a:t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                                   Texto Arial 36 Justificado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