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9144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3560" autoAdjust="0"/>
    <p:restoredTop sz="94660"/>
  </p:normalViewPr>
  <p:slideViewPr>
    <p:cSldViewPr snapToGrid="0">
      <p:cViewPr>
        <p:scale>
          <a:sx n="90" d="100"/>
          <a:sy n="90" d="100"/>
        </p:scale>
        <p:origin x="1140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98EEA-50A2-4AF5-B026-BBE85321CA9F}" type="datetimeFigureOut">
              <a:rPr lang="pt-BR" smtClean="0"/>
              <a:t>05/07/2021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F800C-9F52-4E30-8E77-63F4CD0B9CC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642946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98EEA-50A2-4AF5-B026-BBE85321CA9F}" type="datetimeFigureOut">
              <a:rPr lang="pt-BR" smtClean="0"/>
              <a:t>05/07/2021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F800C-9F52-4E30-8E77-63F4CD0B9CC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310584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98EEA-50A2-4AF5-B026-BBE85321CA9F}" type="datetimeFigureOut">
              <a:rPr lang="pt-BR" smtClean="0"/>
              <a:t>05/07/2021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F800C-9F52-4E30-8E77-63F4CD0B9CC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435847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98EEA-50A2-4AF5-B026-BBE85321CA9F}" type="datetimeFigureOut">
              <a:rPr lang="pt-BR" smtClean="0"/>
              <a:t>05/07/2021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F800C-9F52-4E30-8E77-63F4CD0B9CC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940013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98EEA-50A2-4AF5-B026-BBE85321CA9F}" type="datetimeFigureOut">
              <a:rPr lang="pt-BR" smtClean="0"/>
              <a:t>05/07/2021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F800C-9F52-4E30-8E77-63F4CD0B9CC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993040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98EEA-50A2-4AF5-B026-BBE85321CA9F}" type="datetimeFigureOut">
              <a:rPr lang="pt-BR" smtClean="0"/>
              <a:t>05/07/2021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F800C-9F52-4E30-8E77-63F4CD0B9CC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871133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98EEA-50A2-4AF5-B026-BBE85321CA9F}" type="datetimeFigureOut">
              <a:rPr lang="pt-BR" smtClean="0"/>
              <a:t>05/07/2021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F800C-9F52-4E30-8E77-63F4CD0B9CC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763610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98EEA-50A2-4AF5-B026-BBE85321CA9F}" type="datetimeFigureOut">
              <a:rPr lang="pt-BR" smtClean="0"/>
              <a:t>05/07/2021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F800C-9F52-4E30-8E77-63F4CD0B9CC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316766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98EEA-50A2-4AF5-B026-BBE85321CA9F}" type="datetimeFigureOut">
              <a:rPr lang="pt-BR" smtClean="0"/>
              <a:t>05/07/2021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F800C-9F52-4E30-8E77-63F4CD0B9CC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326777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98EEA-50A2-4AF5-B026-BBE85321CA9F}" type="datetimeFigureOut">
              <a:rPr lang="pt-BR" smtClean="0"/>
              <a:t>05/07/2021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F800C-9F52-4E30-8E77-63F4CD0B9CC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314591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98EEA-50A2-4AF5-B026-BBE85321CA9F}" type="datetimeFigureOut">
              <a:rPr lang="pt-BR" smtClean="0"/>
              <a:t>05/07/2021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F800C-9F52-4E30-8E77-63F4CD0B9CC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537322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498EEA-50A2-4AF5-B026-BBE85321CA9F}" type="datetimeFigureOut">
              <a:rPr lang="pt-BR" smtClean="0"/>
              <a:t>05/07/2021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AF800C-9F52-4E30-8E77-63F4CD0B9CC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57360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8705" y="4164193"/>
            <a:ext cx="2112653" cy="889851"/>
          </a:xfrm>
          <a:prstGeom prst="rect">
            <a:avLst/>
          </a:prstGeom>
        </p:spPr>
      </p:pic>
      <p:pic>
        <p:nvPicPr>
          <p:cNvPr id="3" name="Imagem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9824" y="-264032"/>
            <a:ext cx="3753292" cy="1597155"/>
          </a:xfrm>
          <a:prstGeom prst="rect">
            <a:avLst/>
          </a:prstGeom>
        </p:spPr>
      </p:pic>
      <p:sp>
        <p:nvSpPr>
          <p:cNvPr id="10" name="Retângulo 9"/>
          <p:cNvSpPr/>
          <p:nvPr/>
        </p:nvSpPr>
        <p:spPr>
          <a:xfrm>
            <a:off x="0" y="9005976"/>
            <a:ext cx="6858000" cy="137575"/>
          </a:xfrm>
          <a:prstGeom prst="rect">
            <a:avLst/>
          </a:prstGeom>
          <a:solidFill>
            <a:srgbClr val="0085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11" name="Imagem 10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r="8616" b="68996"/>
          <a:stretch/>
        </p:blipFill>
        <p:spPr>
          <a:xfrm>
            <a:off x="3158319" y="8643668"/>
            <a:ext cx="3699682" cy="499883"/>
          </a:xfrm>
          <a:prstGeom prst="rect">
            <a:avLst/>
          </a:prstGeom>
        </p:spPr>
      </p:pic>
      <p:sp>
        <p:nvSpPr>
          <p:cNvPr id="12" name="Retângulo 11"/>
          <p:cNvSpPr/>
          <p:nvPr/>
        </p:nvSpPr>
        <p:spPr>
          <a:xfrm>
            <a:off x="-1" y="-10575"/>
            <a:ext cx="6858000" cy="45719"/>
          </a:xfrm>
          <a:prstGeom prst="rect">
            <a:avLst/>
          </a:prstGeom>
          <a:solidFill>
            <a:srgbClr val="0085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1" name="Google Shape;55;p13"/>
          <p:cNvSpPr txBox="1"/>
          <p:nvPr/>
        </p:nvSpPr>
        <p:spPr>
          <a:xfrm>
            <a:off x="228477" y="2147669"/>
            <a:ext cx="2507584" cy="4667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400" b="1" dirty="0" smtClean="0">
                <a:solidFill>
                  <a:srgbClr val="074774"/>
                </a:solidFill>
                <a:latin typeface="Lato"/>
                <a:ea typeface="Lato"/>
                <a:cs typeface="Lato"/>
                <a:sym typeface="Lato"/>
              </a:rPr>
              <a:t>Introdução/Fundamentos</a:t>
            </a:r>
          </a:p>
        </p:txBody>
      </p:sp>
      <p:sp>
        <p:nvSpPr>
          <p:cNvPr id="22" name="Google Shape;56;p13"/>
          <p:cNvSpPr txBox="1"/>
          <p:nvPr/>
        </p:nvSpPr>
        <p:spPr>
          <a:xfrm>
            <a:off x="1770124" y="1357057"/>
            <a:ext cx="3286962" cy="6128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000" dirty="0">
                <a:latin typeface="Open Sans"/>
                <a:ea typeface="Open Sans"/>
                <a:cs typeface="Open Sans"/>
                <a:sym typeface="Open Sans"/>
              </a:rPr>
              <a:t>Autor </a:t>
            </a:r>
            <a:r>
              <a:rPr lang="pt-BR" sz="1000" dirty="0" err="1">
                <a:latin typeface="Open Sans"/>
                <a:ea typeface="Open Sans"/>
                <a:cs typeface="Open Sans"/>
                <a:sym typeface="Open Sans"/>
              </a:rPr>
              <a:t>Principal¹</a:t>
            </a:r>
            <a:r>
              <a:rPr lang="pt-BR" sz="1000" dirty="0">
                <a:latin typeface="Open Sans"/>
                <a:ea typeface="Open Sans"/>
                <a:cs typeface="Open Sans"/>
                <a:sym typeface="Open Sans"/>
              </a:rPr>
              <a:t>; Coautor1²; </a:t>
            </a:r>
            <a:r>
              <a:rPr lang="pt-BR" sz="1000" dirty="0" err="1">
                <a:latin typeface="Open Sans"/>
                <a:ea typeface="Open Sans"/>
                <a:cs typeface="Open Sans"/>
                <a:sym typeface="Open Sans"/>
              </a:rPr>
              <a:t>Coautor³</a:t>
            </a:r>
            <a:r>
              <a:rPr lang="pt-BR" sz="1000" dirty="0">
                <a:latin typeface="Open Sans"/>
                <a:ea typeface="Open Sans"/>
                <a:cs typeface="Open Sans"/>
                <a:sym typeface="Open Sans"/>
              </a:rPr>
              <a:t>...</a:t>
            </a:r>
            <a:br>
              <a:rPr lang="pt-BR" sz="1000" dirty="0">
                <a:latin typeface="Open Sans"/>
                <a:ea typeface="Open Sans"/>
                <a:cs typeface="Open Sans"/>
                <a:sym typeface="Open Sans"/>
              </a:rPr>
            </a:br>
            <a:r>
              <a:rPr lang="pt-BR" sz="1000" dirty="0">
                <a:latin typeface="Open Sans"/>
                <a:ea typeface="Open Sans"/>
                <a:cs typeface="Open Sans"/>
                <a:sym typeface="Open Sans"/>
              </a:rPr>
              <a:t>1.Instituição1; 2. Instituição2 ; 3. Instituição3...</a:t>
            </a:r>
            <a:endParaRPr sz="1000" dirty="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23" name="Google Shape;55;p13"/>
          <p:cNvSpPr txBox="1"/>
          <p:nvPr/>
        </p:nvSpPr>
        <p:spPr>
          <a:xfrm>
            <a:off x="2770472" y="1041896"/>
            <a:ext cx="1286264" cy="3151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400" b="1" dirty="0" smtClean="0">
                <a:solidFill>
                  <a:srgbClr val="074774"/>
                </a:solidFill>
                <a:latin typeface="Lato"/>
                <a:ea typeface="Lato"/>
                <a:cs typeface="Lato"/>
                <a:sym typeface="Lato"/>
              </a:rPr>
              <a:t>Título</a:t>
            </a:r>
          </a:p>
        </p:txBody>
      </p:sp>
      <p:sp>
        <p:nvSpPr>
          <p:cNvPr id="31" name="CaixaDeTexto 30"/>
          <p:cNvSpPr txBox="1"/>
          <p:nvPr/>
        </p:nvSpPr>
        <p:spPr>
          <a:xfrm>
            <a:off x="248283" y="4452697"/>
            <a:ext cx="316532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Lorem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ipsum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dolor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sit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amet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,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consectetuer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adipiscing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elit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,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sed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diam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nonummy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nibh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euismod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tincidunt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ut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laoreet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dolore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magna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aliquam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erat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volutpat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. Ut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wisi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enim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ad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minim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veniam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, quis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nostrud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exerci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tation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ullamcorper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suscipit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lobortis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nisl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ut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aliquip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ex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ea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commodo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consequat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.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Duis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autem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vel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eum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iriure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dolor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in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hendrerit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in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vulputate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velit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esse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molestie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consequat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,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vel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illum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dolore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eu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feugiat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nulla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facilisis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at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vero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eros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et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accumsan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et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iusto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odio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dignissim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qui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blandit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praesent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luptatum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zzril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delenit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augue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duis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dolore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te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feugait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nulla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facilisi</a:t>
            </a:r>
            <a:r>
              <a:rPr lang="pt-BR" sz="800" dirty="0" smtClean="0">
                <a:latin typeface="Open Sans"/>
                <a:ea typeface="Open Sans"/>
                <a:cs typeface="Open Sans"/>
                <a:sym typeface="Open Sans"/>
              </a:rPr>
              <a:t>.</a:t>
            </a:r>
            <a:endParaRPr lang="pt-BR" sz="800" dirty="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32" name="Google Shape;55;p13"/>
          <p:cNvSpPr txBox="1"/>
          <p:nvPr/>
        </p:nvSpPr>
        <p:spPr>
          <a:xfrm>
            <a:off x="278049" y="3984573"/>
            <a:ext cx="1015742" cy="4667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400" b="1" dirty="0" smtClean="0">
                <a:solidFill>
                  <a:srgbClr val="074774"/>
                </a:solidFill>
                <a:latin typeface="Lato"/>
                <a:ea typeface="Lato"/>
                <a:cs typeface="Lato"/>
                <a:sym typeface="Lato"/>
              </a:rPr>
              <a:t>Objetivos</a:t>
            </a:r>
          </a:p>
        </p:txBody>
      </p:sp>
      <p:sp>
        <p:nvSpPr>
          <p:cNvPr id="33" name="CaixaDeTexto 32"/>
          <p:cNvSpPr txBox="1"/>
          <p:nvPr/>
        </p:nvSpPr>
        <p:spPr>
          <a:xfrm>
            <a:off x="286348" y="2652146"/>
            <a:ext cx="30843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Lorem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ipsum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dolor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sit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amet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,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consectetuer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adipiscing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elit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,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sed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diam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nonummy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nibh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euismod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tincidunt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ut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laoreet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dolore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magna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aliquam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erat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volutpat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. Ut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wisi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enim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ad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minim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veniam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, quis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nostrud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exerci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tation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ullamcorper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suscipit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lobortis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nisl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ut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aliquip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ex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ea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commodo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consequat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.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Duis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autem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vel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eum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iriure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dolor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in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hendrerit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in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vulputate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velit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esse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molestie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consequat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,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vel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illum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dolore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eu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feugiat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nulla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facilisis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at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vero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eros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et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accumsan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et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iusto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odio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dignissim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qui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blandit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praesent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luptatum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zzril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delenit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augue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duis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dolore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te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feugait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nulla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facilisi</a:t>
            </a:r>
            <a:r>
              <a:rPr lang="pt-BR" sz="800" dirty="0" smtClean="0">
                <a:latin typeface="Open Sans"/>
                <a:ea typeface="Open Sans"/>
                <a:cs typeface="Open Sans"/>
                <a:sym typeface="Open Sans"/>
              </a:rPr>
              <a:t>.</a:t>
            </a:r>
            <a:endParaRPr lang="pt-BR" sz="800" dirty="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34" name="Google Shape;55;p13"/>
          <p:cNvSpPr txBox="1"/>
          <p:nvPr/>
        </p:nvSpPr>
        <p:spPr>
          <a:xfrm>
            <a:off x="206721" y="5708350"/>
            <a:ext cx="1015742" cy="4667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400" b="1" dirty="0" smtClean="0">
                <a:solidFill>
                  <a:srgbClr val="074774"/>
                </a:solidFill>
                <a:latin typeface="Lato"/>
                <a:ea typeface="Lato"/>
                <a:cs typeface="Lato"/>
                <a:sym typeface="Lato"/>
              </a:rPr>
              <a:t>Métodos</a:t>
            </a:r>
          </a:p>
        </p:txBody>
      </p:sp>
      <p:sp>
        <p:nvSpPr>
          <p:cNvPr id="35" name="CaixaDeTexto 34"/>
          <p:cNvSpPr txBox="1"/>
          <p:nvPr/>
        </p:nvSpPr>
        <p:spPr>
          <a:xfrm>
            <a:off x="3581400" y="2628301"/>
            <a:ext cx="311073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Lorem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ipsum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dolor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sit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amet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,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consectetuer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adipiscing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elit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,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sed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diam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nonummy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nibh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euismod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tincidunt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ut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laoreet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dolore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magna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aliquam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erat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volutpat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. Ut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wisi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enim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ad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minim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veniam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, quis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nostrud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exerci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tation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ullamcorper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suscipit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lobortis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nisl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ut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aliquip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ex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ea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commodo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consequat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.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Duis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autem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vel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eum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iriure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dolor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in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hendrerit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in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vulputate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velit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esse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molestie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consequat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,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vel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illum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dolore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eu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feugiat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nulla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facilisis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at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vero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eros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et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accumsan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et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iusto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odio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dignissim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qui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blandit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praesent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luptatum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zzril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delenit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augue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duis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dolore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te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feugait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nulla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facilisi</a:t>
            </a:r>
            <a:r>
              <a:rPr lang="pt-BR" sz="800" dirty="0" smtClean="0">
                <a:latin typeface="Open Sans"/>
                <a:ea typeface="Open Sans"/>
                <a:cs typeface="Open Sans"/>
                <a:sym typeface="Open Sans"/>
              </a:rPr>
              <a:t>.</a:t>
            </a:r>
            <a:endParaRPr lang="pt-BR" sz="800" dirty="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36" name="Google Shape;55;p13"/>
          <p:cNvSpPr txBox="1"/>
          <p:nvPr/>
        </p:nvSpPr>
        <p:spPr>
          <a:xfrm>
            <a:off x="3503791" y="2166833"/>
            <a:ext cx="1346372" cy="3260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400" b="1" dirty="0" smtClean="0">
                <a:solidFill>
                  <a:srgbClr val="074774"/>
                </a:solidFill>
                <a:latin typeface="Lato"/>
                <a:ea typeface="Lato"/>
                <a:cs typeface="Lato"/>
                <a:sym typeface="Lato"/>
              </a:rPr>
              <a:t>Resultados</a:t>
            </a:r>
          </a:p>
        </p:txBody>
      </p:sp>
      <p:sp>
        <p:nvSpPr>
          <p:cNvPr id="37" name="CaixaDeTexto 36"/>
          <p:cNvSpPr txBox="1"/>
          <p:nvPr/>
        </p:nvSpPr>
        <p:spPr>
          <a:xfrm>
            <a:off x="252633" y="6178036"/>
            <a:ext cx="311809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Lorem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ipsum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dolor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sit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amet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,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consectetuer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adipiscing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elit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,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sed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diam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nonummy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nibh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euismod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tincidunt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ut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laoreet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dolore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magna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aliquam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erat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volutpat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. Ut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wisi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enim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ad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minim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veniam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, quis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nostrud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exerci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tation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ullamcorper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suscipit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lobortis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nisl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ut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aliquip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ex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ea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commodo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consequat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.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Duis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autem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vel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eum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iriure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dolor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in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hendrerit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in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vulputate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velit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esse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molestie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consequat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,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vel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illum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dolore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eu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feugiat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nulla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facilisis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at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vero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eros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et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accumsan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et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iusto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odio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dignissim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qui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blandit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praesent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luptatum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zzril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delenit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augue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duis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dolore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te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feugait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nulla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facilisi</a:t>
            </a:r>
            <a:r>
              <a:rPr lang="pt-BR" sz="800" dirty="0" smtClean="0">
                <a:latin typeface="Open Sans"/>
                <a:ea typeface="Open Sans"/>
                <a:cs typeface="Open Sans"/>
                <a:sym typeface="Open Sans"/>
              </a:rPr>
              <a:t>.</a:t>
            </a:r>
            <a:endParaRPr lang="pt-BR" sz="800" dirty="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38" name="CaixaDeTexto 37"/>
          <p:cNvSpPr txBox="1"/>
          <p:nvPr/>
        </p:nvSpPr>
        <p:spPr>
          <a:xfrm>
            <a:off x="3468047" y="6186865"/>
            <a:ext cx="317807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Lorem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ipsum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dolor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sit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amet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,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consectetuer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adipiscing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elit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,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sed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diam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nonummy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nibh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euismod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tincidunt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ut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laoreet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dolore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magna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aliquam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erat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volutpat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. Ut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wisi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enim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ad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minim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veniam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, quis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nostrud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exerci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tation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ullamcorper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suscipit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lobortis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nisl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ut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aliquip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ex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ea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commodo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consequat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.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Duis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autem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vel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eum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iriure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dolor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in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hendrerit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in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vulputate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velit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esse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molestie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consequat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,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vel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illum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dolore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eu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feugiat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nulla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facilisis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at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vero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eros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et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accumsan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et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iusto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odio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dignissim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qui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blandit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praesent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luptatum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zzril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delenit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augue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duis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dolore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te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feugait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nulla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800" dirty="0" err="1">
                <a:latin typeface="Open Sans"/>
                <a:ea typeface="Open Sans"/>
                <a:cs typeface="Open Sans"/>
                <a:sym typeface="Open Sans"/>
              </a:rPr>
              <a:t>facilisi</a:t>
            </a:r>
            <a:r>
              <a:rPr lang="pt-BR" sz="800" dirty="0" smtClean="0">
                <a:latin typeface="Open Sans"/>
                <a:ea typeface="Open Sans"/>
                <a:cs typeface="Open Sans"/>
                <a:sym typeface="Open Sans"/>
              </a:rPr>
              <a:t>.</a:t>
            </a:r>
            <a:endParaRPr lang="pt-BR" sz="800" dirty="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39" name="Google Shape;55;p13"/>
          <p:cNvSpPr txBox="1"/>
          <p:nvPr/>
        </p:nvSpPr>
        <p:spPr>
          <a:xfrm>
            <a:off x="3337599" y="5705302"/>
            <a:ext cx="3193383" cy="4667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400" b="1" dirty="0" smtClean="0">
                <a:solidFill>
                  <a:srgbClr val="074774"/>
                </a:solidFill>
                <a:latin typeface="Lato"/>
                <a:ea typeface="Lato"/>
                <a:cs typeface="Lato"/>
                <a:sym typeface="Lato"/>
              </a:rPr>
              <a:t>Conclusões/Considerações Finais</a:t>
            </a:r>
          </a:p>
        </p:txBody>
      </p:sp>
      <p:sp>
        <p:nvSpPr>
          <p:cNvPr id="43" name="Retângulo 42"/>
          <p:cNvSpPr/>
          <p:nvPr/>
        </p:nvSpPr>
        <p:spPr>
          <a:xfrm flipV="1">
            <a:off x="421505" y="2567901"/>
            <a:ext cx="2316165" cy="45719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4" name="Retângulo 43"/>
          <p:cNvSpPr/>
          <p:nvPr/>
        </p:nvSpPr>
        <p:spPr>
          <a:xfrm>
            <a:off x="354702" y="4360299"/>
            <a:ext cx="2853233" cy="45719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7" name="Retângulo 46"/>
          <p:cNvSpPr/>
          <p:nvPr/>
        </p:nvSpPr>
        <p:spPr>
          <a:xfrm flipV="1">
            <a:off x="3561561" y="6047232"/>
            <a:ext cx="2692744" cy="45719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8" name="Retângulo 47"/>
          <p:cNvSpPr/>
          <p:nvPr/>
        </p:nvSpPr>
        <p:spPr>
          <a:xfrm flipV="1">
            <a:off x="3661788" y="2558649"/>
            <a:ext cx="2492290" cy="45719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9" name="Retângulo 48"/>
          <p:cNvSpPr/>
          <p:nvPr/>
        </p:nvSpPr>
        <p:spPr>
          <a:xfrm>
            <a:off x="341623" y="6036773"/>
            <a:ext cx="2853233" cy="45719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2" name="Shape 97"/>
          <p:cNvSpPr txBox="1"/>
          <p:nvPr/>
        </p:nvSpPr>
        <p:spPr>
          <a:xfrm>
            <a:off x="3703058" y="5015243"/>
            <a:ext cx="1336110" cy="215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 algn="just">
              <a:buClr>
                <a:schemeClr val="dk1"/>
              </a:buClr>
              <a:buSzPts val="4500"/>
            </a:pPr>
            <a:r>
              <a:rPr lang="pt-BR" sz="800" b="1" dirty="0"/>
              <a:t>Figura </a:t>
            </a:r>
            <a:r>
              <a:rPr lang="pt-BR" sz="800" b="1" dirty="0" smtClean="0"/>
              <a:t>1. </a:t>
            </a:r>
            <a:r>
              <a:rPr lang="pt-BR" sz="800" b="1" dirty="0"/>
              <a:t>Inserir legenda</a:t>
            </a:r>
            <a:endParaRPr sz="800" b="1" dirty="0"/>
          </a:p>
        </p:txBody>
      </p:sp>
      <p:sp>
        <p:nvSpPr>
          <p:cNvPr id="46" name="Shape 97"/>
          <p:cNvSpPr txBox="1"/>
          <p:nvPr/>
        </p:nvSpPr>
        <p:spPr>
          <a:xfrm>
            <a:off x="3533086" y="7933957"/>
            <a:ext cx="2840479" cy="7078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just">
              <a:buClr>
                <a:schemeClr val="dk1"/>
              </a:buClr>
              <a:buSzPts val="4500"/>
            </a:pPr>
            <a:r>
              <a:rPr lang="pt-BR" sz="800" dirty="0"/>
              <a:t>No mínimo três referências de acordo com as normas da ABNT vigentes.</a:t>
            </a:r>
            <a:r>
              <a:rPr lang="pt-BR" sz="800" dirty="0">
                <a:solidFill>
                  <a:schemeClr val="dk1"/>
                </a:solidFill>
                <a:sym typeface="Arial"/>
              </a:rPr>
              <a:t> </a:t>
            </a:r>
            <a:endParaRPr lang="pt-BR" sz="800" dirty="0" smtClean="0">
              <a:solidFill>
                <a:schemeClr val="dk1"/>
              </a:solidFill>
              <a:sym typeface="Arial"/>
            </a:endParaRPr>
          </a:p>
          <a:p>
            <a:pPr algn="just">
              <a:buClr>
                <a:schemeClr val="dk1"/>
              </a:buClr>
              <a:buSzPts val="4500"/>
            </a:pPr>
            <a:endParaRPr lang="pt-BR" sz="800" dirty="0">
              <a:solidFill>
                <a:schemeClr val="dk1"/>
              </a:solidFill>
              <a:sym typeface="Arial"/>
            </a:endParaRPr>
          </a:p>
          <a:p>
            <a:pPr algn="just">
              <a:buClr>
                <a:schemeClr val="dk1"/>
              </a:buClr>
              <a:buSzPts val="4500"/>
            </a:pPr>
            <a:endParaRPr lang="pt-BR" sz="800" dirty="0">
              <a:solidFill>
                <a:schemeClr val="dk1"/>
              </a:solidFill>
              <a:sym typeface="Arial"/>
            </a:endParaRPr>
          </a:p>
          <a:p>
            <a:pPr algn="just">
              <a:buClr>
                <a:schemeClr val="dk1"/>
              </a:buClr>
              <a:buSzPts val="4500"/>
            </a:pPr>
            <a:r>
              <a:rPr lang="pt-BR" sz="800" b="1" dirty="0"/>
              <a:t>Apoio financeiro: OPCIONAL</a:t>
            </a:r>
            <a:endParaRPr lang="pt-BR" sz="800" dirty="0"/>
          </a:p>
        </p:txBody>
      </p:sp>
      <p:sp>
        <p:nvSpPr>
          <p:cNvPr id="50" name="Google Shape;55;p13"/>
          <p:cNvSpPr txBox="1"/>
          <p:nvPr/>
        </p:nvSpPr>
        <p:spPr>
          <a:xfrm>
            <a:off x="3533086" y="7531608"/>
            <a:ext cx="2416862" cy="3515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400" b="1" dirty="0" smtClean="0">
                <a:solidFill>
                  <a:srgbClr val="074774"/>
                </a:solidFill>
                <a:latin typeface="Lato"/>
                <a:ea typeface="Lato"/>
                <a:cs typeface="Lato"/>
                <a:sym typeface="Lato"/>
              </a:rPr>
              <a:t>Referências Bibliográficas</a:t>
            </a:r>
          </a:p>
        </p:txBody>
      </p:sp>
      <p:sp>
        <p:nvSpPr>
          <p:cNvPr id="51" name="Retângulo 50"/>
          <p:cNvSpPr/>
          <p:nvPr/>
        </p:nvSpPr>
        <p:spPr>
          <a:xfrm flipV="1">
            <a:off x="3606953" y="7884831"/>
            <a:ext cx="2692744" cy="45719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8" name="Shape 97"/>
          <p:cNvSpPr txBox="1"/>
          <p:nvPr/>
        </p:nvSpPr>
        <p:spPr>
          <a:xfrm>
            <a:off x="4176977" y="4860277"/>
            <a:ext cx="1336110" cy="215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 algn="just">
              <a:buClr>
                <a:schemeClr val="dk1"/>
              </a:buClr>
              <a:buSzPts val="4500"/>
            </a:pPr>
            <a:r>
              <a:rPr lang="pt-BR" sz="800" b="1" dirty="0" smtClean="0"/>
              <a:t>IMAGEM ILUSTRATIVA</a:t>
            </a:r>
            <a:endParaRPr sz="800" b="1" dirty="0"/>
          </a:p>
        </p:txBody>
      </p:sp>
    </p:spTree>
    <p:extLst>
      <p:ext uri="{BB962C8B-B14F-4D97-AF65-F5344CB8AC3E}">
        <p14:creationId xmlns:p14="http://schemas.microsoft.com/office/powerpoint/2010/main" val="321741783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52</TotalTime>
  <Words>495</Words>
  <Application>Microsoft Office PowerPoint</Application>
  <PresentationFormat>Apresentação na tela (4:3)</PresentationFormat>
  <Paragraphs>19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Lato</vt:lpstr>
      <vt:lpstr>Open Sans</vt:lpstr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Usuário do Windows</dc:creator>
  <cp:lastModifiedBy>User</cp:lastModifiedBy>
  <cp:revision>9</cp:revision>
  <dcterms:created xsi:type="dcterms:W3CDTF">2019-11-28T18:07:22Z</dcterms:created>
  <dcterms:modified xsi:type="dcterms:W3CDTF">2021-07-05T20:03:39Z</dcterms:modified>
</cp:coreProperties>
</file>