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5" autoAdjust="0"/>
    <p:restoredTop sz="94343" autoAdjust="0"/>
  </p:normalViewPr>
  <p:slideViewPr>
    <p:cSldViewPr snapToGrid="0">
      <p:cViewPr>
        <p:scale>
          <a:sx n="100" d="100"/>
          <a:sy n="100" d="100"/>
        </p:scale>
        <p:origin x="158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07/11/2022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28477" y="2147669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1770124" y="1357057"/>
            <a:ext cx="3286962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Autor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Principal¹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; Coautor1²;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Coautor³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...</a:t>
            </a:r>
            <a:br>
              <a:rPr lang="pt-BR" sz="1000" dirty="0">
                <a:latin typeface="Open Sans"/>
                <a:ea typeface="Open Sans"/>
                <a:cs typeface="Open Sans"/>
                <a:sym typeface="Open Sans"/>
              </a:rPr>
            </a:b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1.Instituição1; 2. Instituição2 ; 3. Instituição3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...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2770472" y="1041896"/>
            <a:ext cx="1286264" cy="31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Título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48283" y="4452697"/>
            <a:ext cx="3165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55;p13"/>
          <p:cNvSpPr txBox="1"/>
          <p:nvPr/>
        </p:nvSpPr>
        <p:spPr>
          <a:xfrm>
            <a:off x="278049" y="3984573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6348" y="2652146"/>
            <a:ext cx="3084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>
                <a:latin typeface="Open Sans"/>
                <a:ea typeface="Open Sans"/>
                <a:cs typeface="Open Sans"/>
                <a:sym typeface="Open Sans"/>
              </a:rPr>
              <a:t>ut </a:t>
            </a:r>
            <a:r>
              <a:rPr lang="pt-BR" sz="800" smtClean="0">
                <a:latin typeface="Open Sans"/>
                <a:ea typeface="Open Sans"/>
                <a:cs typeface="Open Sans"/>
                <a:sym typeface="Open Sans"/>
              </a:rPr>
              <a:t>laoreet dolore magna aliquam erat volutpat. Ut wisi enim ad minim veniam, 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206721" y="5708350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Métodos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581400" y="2628301"/>
            <a:ext cx="3110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" name="Google Shape;55;p13"/>
          <p:cNvSpPr txBox="1"/>
          <p:nvPr/>
        </p:nvSpPr>
        <p:spPr>
          <a:xfrm>
            <a:off x="3503791" y="2166833"/>
            <a:ext cx="1346372" cy="326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Resultados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52633" y="6178036"/>
            <a:ext cx="3118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468047" y="6186865"/>
            <a:ext cx="3178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337599" y="5705302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421505" y="2567901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54702" y="4360299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561561" y="6047232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 flipV="1">
            <a:off x="3661788" y="2558649"/>
            <a:ext cx="249229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41623" y="6036773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hape 97"/>
          <p:cNvSpPr txBox="1"/>
          <p:nvPr/>
        </p:nvSpPr>
        <p:spPr>
          <a:xfrm>
            <a:off x="3703058" y="5015243"/>
            <a:ext cx="1336110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/>
              <a:t>Figura </a:t>
            </a:r>
            <a:r>
              <a:rPr lang="pt-BR" sz="800" b="1" dirty="0" smtClean="0"/>
              <a:t>1. </a:t>
            </a:r>
            <a:r>
              <a:rPr lang="pt-BR" sz="800" b="1" dirty="0"/>
              <a:t>Inserir legenda</a:t>
            </a:r>
            <a:endParaRPr sz="800" b="1" dirty="0"/>
          </a:p>
        </p:txBody>
      </p:sp>
      <p:sp>
        <p:nvSpPr>
          <p:cNvPr id="46" name="Shape 97"/>
          <p:cNvSpPr txBox="1"/>
          <p:nvPr/>
        </p:nvSpPr>
        <p:spPr>
          <a:xfrm>
            <a:off x="3533086" y="7933957"/>
            <a:ext cx="2840479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chemeClr val="dk1"/>
              </a:buClr>
              <a:buSzPts val="4500"/>
            </a:pPr>
            <a:r>
              <a:rPr lang="pt-BR" sz="900" dirty="0" smtClean="0"/>
              <a:t>Bibliografias </a:t>
            </a:r>
            <a:r>
              <a:rPr lang="pt-BR" sz="900" dirty="0"/>
              <a:t>(adotar as normas Vancouver)</a:t>
            </a:r>
            <a:endParaRPr lang="pt-BR" sz="900" dirty="0" smtClean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 smtClean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pt-BR" sz="800" b="1" dirty="0"/>
              <a:t>Apoio financeiro: OPCIONAL</a:t>
            </a:r>
            <a:endParaRPr lang="pt-BR" sz="800" dirty="0"/>
          </a:p>
        </p:txBody>
      </p:sp>
      <p:sp>
        <p:nvSpPr>
          <p:cNvPr id="50" name="Google Shape;55;p13"/>
          <p:cNvSpPr txBox="1"/>
          <p:nvPr/>
        </p:nvSpPr>
        <p:spPr>
          <a:xfrm>
            <a:off x="3533086" y="7531608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606953" y="7884831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hape 97"/>
          <p:cNvSpPr txBox="1"/>
          <p:nvPr/>
        </p:nvSpPr>
        <p:spPr>
          <a:xfrm>
            <a:off x="4176977" y="4860277"/>
            <a:ext cx="1336110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 smtClean="0"/>
              <a:t>IMAGEM ILUSTRATIVA</a:t>
            </a:r>
            <a:endParaRPr sz="8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686" y="166332"/>
            <a:ext cx="2409825" cy="77189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22" y="7639050"/>
            <a:ext cx="2427992" cy="77771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580" y="3955262"/>
            <a:ext cx="2529012" cy="81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489</Words>
  <Application>Microsoft Office PowerPoint</Application>
  <PresentationFormat>Apresentação na tela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Open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Attitude</cp:lastModifiedBy>
  <cp:revision>18</cp:revision>
  <dcterms:created xsi:type="dcterms:W3CDTF">2019-11-28T18:07:22Z</dcterms:created>
  <dcterms:modified xsi:type="dcterms:W3CDTF">2022-11-07T17:05:49Z</dcterms:modified>
</cp:coreProperties>
</file>