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>
        <p:scale>
          <a:sx n="21" d="100"/>
          <a:sy n="21" d="100"/>
        </p:scale>
        <p:origin x="121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66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7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18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38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98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67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68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4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08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85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64E5D-2E77-48BA-94C2-DEF610817B78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4358-D8C5-4179-B06C-6D0DD97F9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91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2399289" cy="492369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207130"/>
            <a:ext cx="8651631" cy="3631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User</cp:lastModifiedBy>
  <cp:revision>2</cp:revision>
  <dcterms:created xsi:type="dcterms:W3CDTF">2019-04-05T14:52:37Z</dcterms:created>
  <dcterms:modified xsi:type="dcterms:W3CDTF">2022-03-08T19:00:36Z</dcterms:modified>
</cp:coreProperties>
</file>