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228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688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71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885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266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1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029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28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92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054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92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987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91B5A-6C29-4676-B8D5-360891ABF2F5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A468B-8CC3-4FC1-BC57-2D1C62ED4E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080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496957"/>
            <a:ext cx="6858000" cy="116950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858000" cy="109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921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 do Windows</cp:lastModifiedBy>
  <cp:revision>1</cp:revision>
  <dcterms:created xsi:type="dcterms:W3CDTF">2019-02-11T13:30:32Z</dcterms:created>
  <dcterms:modified xsi:type="dcterms:W3CDTF">2019-02-11T13:34:45Z</dcterms:modified>
</cp:coreProperties>
</file>