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40325675" cy="23402925"/>
  <p:notesSz cx="9144000" cy="6858000"/>
  <p:defaultTextStyle>
    <a:defPPr>
      <a:defRPr lang="pt-BR"/>
    </a:defPPr>
    <a:lvl1pPr marL="0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0799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41598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62397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283196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03995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24794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745593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566392" algn="l" defTabSz="3641598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1">
          <p15:clr>
            <a:srgbClr val="A4A3A4"/>
          </p15:clr>
        </p15:guide>
        <p15:guide id="2" pos="12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2" d="100"/>
          <a:sy n="32" d="100"/>
        </p:scale>
        <p:origin x="222" y="78"/>
      </p:cViewPr>
      <p:guideLst>
        <p:guide orient="horz" pos="7371"/>
        <p:guide pos="12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24426" y="7270077"/>
            <a:ext cx="34276824" cy="501646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48851" y="13261657"/>
            <a:ext cx="28227973" cy="59807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0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41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83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03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45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6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0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28937148" y="3196234"/>
            <a:ext cx="40010628" cy="6814476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891253" y="3196234"/>
            <a:ext cx="119373802" cy="6814476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7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31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5450" y="15038548"/>
            <a:ext cx="34276824" cy="4648081"/>
          </a:xfrm>
        </p:spPr>
        <p:txBody>
          <a:bodyPr anchor="t"/>
          <a:lstStyle>
            <a:lvl1pPr algn="l">
              <a:defRPr sz="15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85450" y="9919160"/>
            <a:ext cx="34276824" cy="511938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079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415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6239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2831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03995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2479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74559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56639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73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891254" y="18635663"/>
            <a:ext cx="79692217" cy="5270533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9255563" y="18635663"/>
            <a:ext cx="79692213" cy="5270533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70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284" y="937202"/>
            <a:ext cx="36293108" cy="390048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16284" y="5238573"/>
            <a:ext cx="17817510" cy="218318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0799" indent="0">
              <a:buNone/>
              <a:defRPr sz="8000" b="1"/>
            </a:lvl2pPr>
            <a:lvl3pPr marL="3641598" indent="0">
              <a:buNone/>
              <a:defRPr sz="7200" b="1"/>
            </a:lvl3pPr>
            <a:lvl4pPr marL="5462397" indent="0">
              <a:buNone/>
              <a:defRPr sz="6400" b="1"/>
            </a:lvl4pPr>
            <a:lvl5pPr marL="7283196" indent="0">
              <a:buNone/>
              <a:defRPr sz="6400" b="1"/>
            </a:lvl5pPr>
            <a:lvl6pPr marL="9103995" indent="0">
              <a:buNone/>
              <a:defRPr sz="6400" b="1"/>
            </a:lvl6pPr>
            <a:lvl7pPr marL="10924794" indent="0">
              <a:buNone/>
              <a:defRPr sz="6400" b="1"/>
            </a:lvl7pPr>
            <a:lvl8pPr marL="12745593" indent="0">
              <a:buNone/>
              <a:defRPr sz="6400" b="1"/>
            </a:lvl8pPr>
            <a:lvl9pPr marL="14566392" indent="0">
              <a:buNone/>
              <a:defRPr sz="6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16284" y="7421761"/>
            <a:ext cx="17817510" cy="13483770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0484885" y="5238573"/>
            <a:ext cx="17824508" cy="218318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0799" indent="0">
              <a:buNone/>
              <a:defRPr sz="8000" b="1"/>
            </a:lvl2pPr>
            <a:lvl3pPr marL="3641598" indent="0">
              <a:buNone/>
              <a:defRPr sz="7200" b="1"/>
            </a:lvl3pPr>
            <a:lvl4pPr marL="5462397" indent="0">
              <a:buNone/>
              <a:defRPr sz="6400" b="1"/>
            </a:lvl4pPr>
            <a:lvl5pPr marL="7283196" indent="0">
              <a:buNone/>
              <a:defRPr sz="6400" b="1"/>
            </a:lvl5pPr>
            <a:lvl6pPr marL="9103995" indent="0">
              <a:buNone/>
              <a:defRPr sz="6400" b="1"/>
            </a:lvl6pPr>
            <a:lvl7pPr marL="10924794" indent="0">
              <a:buNone/>
              <a:defRPr sz="6400" b="1"/>
            </a:lvl7pPr>
            <a:lvl8pPr marL="12745593" indent="0">
              <a:buNone/>
              <a:defRPr sz="6400" b="1"/>
            </a:lvl8pPr>
            <a:lvl9pPr marL="14566392" indent="0">
              <a:buNone/>
              <a:defRPr sz="6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484885" y="7421761"/>
            <a:ext cx="17824508" cy="13483770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7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24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286" y="931783"/>
            <a:ext cx="13266869" cy="3965496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66219" y="931785"/>
            <a:ext cx="22543172" cy="19973748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286" y="4897281"/>
            <a:ext cx="13266869" cy="16008252"/>
          </a:xfrm>
        </p:spPr>
        <p:txBody>
          <a:bodyPr/>
          <a:lstStyle>
            <a:lvl1pPr marL="0" indent="0">
              <a:buNone/>
              <a:defRPr sz="5600"/>
            </a:lvl1pPr>
            <a:lvl2pPr marL="1820799" indent="0">
              <a:buNone/>
              <a:defRPr sz="4800"/>
            </a:lvl2pPr>
            <a:lvl3pPr marL="3641598" indent="0">
              <a:buNone/>
              <a:defRPr sz="4000"/>
            </a:lvl3pPr>
            <a:lvl4pPr marL="5462397" indent="0">
              <a:buNone/>
              <a:defRPr sz="3600"/>
            </a:lvl4pPr>
            <a:lvl5pPr marL="7283196" indent="0">
              <a:buNone/>
              <a:defRPr sz="3600"/>
            </a:lvl5pPr>
            <a:lvl6pPr marL="9103995" indent="0">
              <a:buNone/>
              <a:defRPr sz="3600"/>
            </a:lvl6pPr>
            <a:lvl7pPr marL="10924794" indent="0">
              <a:buNone/>
              <a:defRPr sz="3600"/>
            </a:lvl7pPr>
            <a:lvl8pPr marL="12745593" indent="0">
              <a:buNone/>
              <a:defRPr sz="3600"/>
            </a:lvl8pPr>
            <a:lvl9pPr marL="14566392" indent="0">
              <a:buNone/>
              <a:defRPr sz="3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4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4115" y="16382048"/>
            <a:ext cx="24195405" cy="193399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904115" y="2091095"/>
            <a:ext cx="24195405" cy="14041755"/>
          </a:xfrm>
        </p:spPr>
        <p:txBody>
          <a:bodyPr/>
          <a:lstStyle>
            <a:lvl1pPr marL="0" indent="0">
              <a:buNone/>
              <a:defRPr sz="12700"/>
            </a:lvl1pPr>
            <a:lvl2pPr marL="1820799" indent="0">
              <a:buNone/>
              <a:defRPr sz="11200"/>
            </a:lvl2pPr>
            <a:lvl3pPr marL="3641598" indent="0">
              <a:buNone/>
              <a:defRPr sz="9600"/>
            </a:lvl3pPr>
            <a:lvl4pPr marL="5462397" indent="0">
              <a:buNone/>
              <a:defRPr sz="8000"/>
            </a:lvl4pPr>
            <a:lvl5pPr marL="7283196" indent="0">
              <a:buNone/>
              <a:defRPr sz="8000"/>
            </a:lvl5pPr>
            <a:lvl6pPr marL="9103995" indent="0">
              <a:buNone/>
              <a:defRPr sz="8000"/>
            </a:lvl6pPr>
            <a:lvl7pPr marL="10924794" indent="0">
              <a:buNone/>
              <a:defRPr sz="8000"/>
            </a:lvl7pPr>
            <a:lvl8pPr marL="12745593" indent="0">
              <a:buNone/>
              <a:defRPr sz="8000"/>
            </a:lvl8pPr>
            <a:lvl9pPr marL="14566392" indent="0">
              <a:buNone/>
              <a:defRPr sz="8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4115" y="18316041"/>
            <a:ext cx="24195405" cy="2746592"/>
          </a:xfrm>
        </p:spPr>
        <p:txBody>
          <a:bodyPr/>
          <a:lstStyle>
            <a:lvl1pPr marL="0" indent="0">
              <a:buNone/>
              <a:defRPr sz="5600"/>
            </a:lvl1pPr>
            <a:lvl2pPr marL="1820799" indent="0">
              <a:buNone/>
              <a:defRPr sz="4800"/>
            </a:lvl2pPr>
            <a:lvl3pPr marL="3641598" indent="0">
              <a:buNone/>
              <a:defRPr sz="4000"/>
            </a:lvl3pPr>
            <a:lvl4pPr marL="5462397" indent="0">
              <a:buNone/>
              <a:defRPr sz="3600"/>
            </a:lvl4pPr>
            <a:lvl5pPr marL="7283196" indent="0">
              <a:buNone/>
              <a:defRPr sz="3600"/>
            </a:lvl5pPr>
            <a:lvl6pPr marL="9103995" indent="0">
              <a:buNone/>
              <a:defRPr sz="3600"/>
            </a:lvl6pPr>
            <a:lvl7pPr marL="10924794" indent="0">
              <a:buNone/>
              <a:defRPr sz="3600"/>
            </a:lvl7pPr>
            <a:lvl8pPr marL="12745593" indent="0">
              <a:buNone/>
              <a:defRPr sz="3600"/>
            </a:lvl8pPr>
            <a:lvl9pPr marL="14566392" indent="0">
              <a:buNone/>
              <a:defRPr sz="3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4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016284" y="937202"/>
            <a:ext cx="36293108" cy="3900488"/>
          </a:xfrm>
          <a:prstGeom prst="rect">
            <a:avLst/>
          </a:prstGeom>
        </p:spPr>
        <p:txBody>
          <a:bodyPr vert="horz" lIns="364160" tIns="182080" rIns="364160" bIns="1820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16284" y="5460684"/>
            <a:ext cx="36293108" cy="15444849"/>
          </a:xfrm>
          <a:prstGeom prst="rect">
            <a:avLst/>
          </a:prstGeom>
        </p:spPr>
        <p:txBody>
          <a:bodyPr vert="horz" lIns="364160" tIns="182080" rIns="364160" bIns="18208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016284" y="21691046"/>
            <a:ext cx="9409324" cy="1245989"/>
          </a:xfrm>
          <a:prstGeom prst="rect">
            <a:avLst/>
          </a:prstGeom>
        </p:spPr>
        <p:txBody>
          <a:bodyPr vert="horz" lIns="364160" tIns="182080" rIns="364160" bIns="1820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FBAB-88BB-4E2F-8895-A3233130A317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777939" y="21691046"/>
            <a:ext cx="12769797" cy="1245989"/>
          </a:xfrm>
          <a:prstGeom prst="rect">
            <a:avLst/>
          </a:prstGeom>
        </p:spPr>
        <p:txBody>
          <a:bodyPr vert="horz" lIns="364160" tIns="182080" rIns="364160" bIns="1820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8900067" y="21691046"/>
            <a:ext cx="9409324" cy="1245989"/>
          </a:xfrm>
          <a:prstGeom prst="rect">
            <a:avLst/>
          </a:prstGeom>
        </p:spPr>
        <p:txBody>
          <a:bodyPr vert="horz" lIns="364160" tIns="182080" rIns="364160" bIns="1820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D4DC-E8E0-4407-B7A3-A71C252476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24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41598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5599" indent="-1365599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58798" indent="-1137999" algn="l" defTabSz="36415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51998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372797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93596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14395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35194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655993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6792" indent="-910400" algn="l" defTabSz="3641598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0799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41598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62397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83196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03995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24794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745593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566392" algn="l" defTabSz="364159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68" y="-81269"/>
            <a:ext cx="40323135" cy="23484193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1124329" y="5255511"/>
            <a:ext cx="12125740" cy="8985113"/>
            <a:chOff x="766378" y="4932332"/>
            <a:chExt cx="13749697" cy="10090731"/>
          </a:xfrm>
        </p:grpSpPr>
        <p:sp>
          <p:nvSpPr>
            <p:cNvPr id="14" name="object 2"/>
            <p:cNvSpPr txBox="1"/>
            <p:nvPr/>
          </p:nvSpPr>
          <p:spPr>
            <a:xfrm>
              <a:off x="766378" y="4932332"/>
              <a:ext cx="13749697" cy="6221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3600" b="1" spc="19" dirty="0" smtClean="0">
                  <a:solidFill>
                    <a:schemeClr val="accent1"/>
                  </a:solidFill>
                  <a:latin typeface="Arial"/>
                  <a:cs typeface="Arial"/>
                </a:rPr>
                <a:t>TÍTULO DO TEXTO (Arial</a:t>
              </a:r>
              <a:r>
                <a:rPr lang="pt-BR" sz="3600" b="1" spc="19" dirty="0">
                  <a:solidFill>
                    <a:schemeClr val="accent1"/>
                  </a:solidFill>
                  <a:latin typeface="Arial"/>
                  <a:cs typeface="Arial"/>
                </a:rPr>
                <a:t>, 36)</a:t>
              </a:r>
              <a:endParaRPr sz="3600" dirty="0">
                <a:solidFill>
                  <a:schemeClr val="accent1"/>
                </a:solidFill>
                <a:latin typeface="Arial"/>
                <a:cs typeface="Arial"/>
              </a:endParaRPr>
            </a:p>
          </p:txBody>
        </p:sp>
        <p:sp>
          <p:nvSpPr>
            <p:cNvPr id="15" name="object 3"/>
            <p:cNvSpPr txBox="1"/>
            <p:nvPr/>
          </p:nvSpPr>
          <p:spPr>
            <a:xfrm>
              <a:off x="1208476" y="5805771"/>
              <a:ext cx="12960000" cy="92172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>
                  <a:latin typeface="Arial"/>
                  <a:cs typeface="Arial"/>
                </a:rPr>
                <a:t>(</a:t>
              </a:r>
              <a:r>
                <a:rPr lang="pt-BR" sz="3200" spc="28" dirty="0" smtClean="0">
                  <a:latin typeface="Arial"/>
                  <a:cs typeface="Arial"/>
                </a:rPr>
                <a:t>Texto </a:t>
              </a:r>
              <a:r>
                <a:rPr lang="pt-BR" sz="3200" spc="28" dirty="0">
                  <a:latin typeface="Arial"/>
                  <a:cs typeface="Arial"/>
                </a:rPr>
                <a:t>Arial, 32). 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>
                <a:latin typeface="Arial"/>
                <a:cs typeface="Arial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7375212" y="5831194"/>
            <a:ext cx="11429313" cy="6878380"/>
            <a:chOff x="31258207" y="4932333"/>
            <a:chExt cx="12960000" cy="7724764"/>
          </a:xfrm>
        </p:grpSpPr>
        <p:sp>
          <p:nvSpPr>
            <p:cNvPr id="23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4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24" name="Imagem 23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3"/>
              <a:ext cx="12960000" cy="6925109"/>
            </a:xfrm>
            <a:prstGeom prst="rect">
              <a:avLst/>
            </a:prstGeom>
          </p:spPr>
        </p:pic>
      </p:grpSp>
      <p:grpSp>
        <p:nvGrpSpPr>
          <p:cNvPr id="37" name="Grupo 36"/>
          <p:cNvGrpSpPr/>
          <p:nvPr/>
        </p:nvGrpSpPr>
        <p:grpSpPr>
          <a:xfrm>
            <a:off x="27363637" y="14184122"/>
            <a:ext cx="11429313" cy="6878380"/>
            <a:chOff x="31258207" y="4932333"/>
            <a:chExt cx="12960000" cy="7724764"/>
          </a:xfrm>
        </p:grpSpPr>
        <p:sp>
          <p:nvSpPr>
            <p:cNvPr id="38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5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39" name="Imagem 38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3"/>
              <a:ext cx="12960000" cy="6925109"/>
            </a:xfrm>
            <a:prstGeom prst="rect">
              <a:avLst/>
            </a:prstGeom>
          </p:spPr>
        </p:pic>
      </p:grpSp>
      <p:grpSp>
        <p:nvGrpSpPr>
          <p:cNvPr id="40" name="Grupo 39"/>
          <p:cNvGrpSpPr/>
          <p:nvPr/>
        </p:nvGrpSpPr>
        <p:grpSpPr>
          <a:xfrm>
            <a:off x="14416686" y="14256130"/>
            <a:ext cx="11429313" cy="6878380"/>
            <a:chOff x="31258207" y="4932333"/>
            <a:chExt cx="12960000" cy="7724764"/>
          </a:xfrm>
        </p:grpSpPr>
        <p:sp>
          <p:nvSpPr>
            <p:cNvPr id="41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3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42" name="Imagem 4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3"/>
              <a:ext cx="12960000" cy="6925109"/>
            </a:xfrm>
            <a:prstGeom prst="rect">
              <a:avLst/>
            </a:prstGeom>
          </p:spPr>
        </p:pic>
      </p:grpSp>
      <p:grpSp>
        <p:nvGrpSpPr>
          <p:cNvPr id="25" name="Grupo 24"/>
          <p:cNvGrpSpPr/>
          <p:nvPr/>
        </p:nvGrpSpPr>
        <p:grpSpPr>
          <a:xfrm>
            <a:off x="14450384" y="5908536"/>
            <a:ext cx="11429313" cy="6878380"/>
            <a:chOff x="31258207" y="4932334"/>
            <a:chExt cx="12960000" cy="7724763"/>
          </a:xfrm>
        </p:grpSpPr>
        <p:sp>
          <p:nvSpPr>
            <p:cNvPr id="26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2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4"/>
              <a:ext cx="12960000" cy="6925109"/>
            </a:xfrm>
            <a:prstGeom prst="rect">
              <a:avLst/>
            </a:prstGeom>
          </p:spPr>
        </p:pic>
      </p:grpSp>
      <p:grpSp>
        <p:nvGrpSpPr>
          <p:cNvPr id="28" name="Grupo 27"/>
          <p:cNvGrpSpPr/>
          <p:nvPr/>
        </p:nvGrpSpPr>
        <p:grpSpPr>
          <a:xfrm>
            <a:off x="1526204" y="14240624"/>
            <a:ext cx="11429313" cy="6878380"/>
            <a:chOff x="31258207" y="4932334"/>
            <a:chExt cx="12960000" cy="7724763"/>
          </a:xfrm>
        </p:grpSpPr>
        <p:sp>
          <p:nvSpPr>
            <p:cNvPr id="29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1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30" name="Imagem 2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4"/>
              <a:ext cx="12960000" cy="6925109"/>
            </a:xfrm>
            <a:prstGeom prst="rect">
              <a:avLst/>
            </a:prstGeom>
          </p:spPr>
        </p:pic>
      </p:grpSp>
      <p:sp>
        <p:nvSpPr>
          <p:cNvPr id="31" name="object 72"/>
          <p:cNvSpPr txBox="1"/>
          <p:nvPr/>
        </p:nvSpPr>
        <p:spPr>
          <a:xfrm>
            <a:off x="34708453" y="22358646"/>
            <a:ext cx="5131295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956"/>
              </a:lnSpc>
            </a:pP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Numero da Página (Arial</a:t>
            </a:r>
            <a:r>
              <a:rPr lang="pt-BR" sz="2800" spc="28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lang="pt-BR"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6" name="object 72"/>
          <p:cNvSpPr txBox="1"/>
          <p:nvPr/>
        </p:nvSpPr>
        <p:spPr>
          <a:xfrm>
            <a:off x="10974656" y="1332310"/>
            <a:ext cx="18380767" cy="1872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200"/>
              </a:lnSpc>
            </a:pPr>
            <a:r>
              <a:rPr lang="pt-BR" sz="4400" b="1" dirty="0">
                <a:solidFill>
                  <a:schemeClr val="tx2"/>
                </a:solidFill>
                <a:latin typeface="Arial"/>
                <a:cs typeface="Arial"/>
              </a:rPr>
              <a:t>TÍTULO DO TRABALHO (Arial, tamanho mínimo 44)</a:t>
            </a:r>
          </a:p>
          <a:p>
            <a:pPr marL="2772585" marR="9661" indent="-2743604" algn="ctr">
              <a:lnSpc>
                <a:spcPts val="3200"/>
              </a:lnSpc>
            </a:pPr>
            <a:endParaRPr lang="pt-BR" sz="3500" b="1" spc="28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3200"/>
              </a:lnSpc>
            </a:pP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3 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(Arial, 36)</a:t>
            </a:r>
            <a:endParaRPr lang="pt-BR" sz="3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endParaRPr lang="pt-BR" sz="2800" i="1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3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 (Arial, </a:t>
            </a:r>
            <a:r>
              <a:rPr lang="pt-BR" sz="2800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14454716" y="5908536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6874851" y="8467343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34" name="Retângulo 33"/>
          <p:cNvSpPr/>
          <p:nvPr/>
        </p:nvSpPr>
        <p:spPr>
          <a:xfrm>
            <a:off x="27348670" y="5848292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9768805" y="8407099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36" name="Retângulo 35"/>
          <p:cNvSpPr/>
          <p:nvPr/>
        </p:nvSpPr>
        <p:spPr>
          <a:xfrm>
            <a:off x="1526204" y="14240624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946339" y="16799431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44" name="Retângulo 43"/>
          <p:cNvSpPr/>
          <p:nvPr/>
        </p:nvSpPr>
        <p:spPr>
          <a:xfrm>
            <a:off x="14412105" y="14240624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6832240" y="16799431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47" name="Retângulo 46"/>
          <p:cNvSpPr/>
          <p:nvPr/>
        </p:nvSpPr>
        <p:spPr>
          <a:xfrm>
            <a:off x="27363637" y="14220056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9783772" y="16778863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699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0325676" cy="23402925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980313" y="5362288"/>
            <a:ext cx="12125740" cy="8985113"/>
            <a:chOff x="766378" y="4932332"/>
            <a:chExt cx="13749697" cy="10090731"/>
          </a:xfrm>
        </p:grpSpPr>
        <p:sp>
          <p:nvSpPr>
            <p:cNvPr id="14" name="object 2"/>
            <p:cNvSpPr txBox="1"/>
            <p:nvPr/>
          </p:nvSpPr>
          <p:spPr>
            <a:xfrm>
              <a:off x="766378" y="4932332"/>
              <a:ext cx="13749697" cy="6221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3600" b="1" spc="19" dirty="0" smtClean="0">
                  <a:solidFill>
                    <a:schemeClr val="accent1"/>
                  </a:solidFill>
                  <a:latin typeface="Arial"/>
                  <a:cs typeface="Arial"/>
                </a:rPr>
                <a:t>TÍTULO DO TEXTO (Arial</a:t>
              </a:r>
              <a:r>
                <a:rPr lang="pt-BR" sz="3600" b="1" spc="19" dirty="0">
                  <a:solidFill>
                    <a:schemeClr val="accent1"/>
                  </a:solidFill>
                  <a:latin typeface="Arial"/>
                  <a:cs typeface="Arial"/>
                </a:rPr>
                <a:t>, 36)</a:t>
              </a:r>
              <a:endParaRPr sz="3600" dirty="0">
                <a:solidFill>
                  <a:schemeClr val="accent1"/>
                </a:solidFill>
                <a:latin typeface="Arial"/>
                <a:cs typeface="Arial"/>
              </a:endParaRPr>
            </a:p>
          </p:txBody>
        </p:sp>
        <p:sp>
          <p:nvSpPr>
            <p:cNvPr id="15" name="object 3"/>
            <p:cNvSpPr txBox="1"/>
            <p:nvPr/>
          </p:nvSpPr>
          <p:spPr>
            <a:xfrm>
              <a:off x="1208476" y="5805771"/>
              <a:ext cx="12960000" cy="92172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>
                  <a:latin typeface="Arial"/>
                  <a:cs typeface="Arial"/>
                </a:rPr>
                <a:t>(</a:t>
              </a:r>
              <a:r>
                <a:rPr lang="pt-BR" sz="3200" spc="28" dirty="0" smtClean="0">
                  <a:latin typeface="Arial"/>
                  <a:cs typeface="Arial"/>
                </a:rPr>
                <a:t>Texto </a:t>
              </a:r>
              <a:r>
                <a:rPr lang="pt-BR" sz="3200" spc="28" dirty="0">
                  <a:latin typeface="Arial"/>
                  <a:cs typeface="Arial"/>
                </a:rPr>
                <a:t>Arial, 32). 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 smtClean="0">
                <a:latin typeface="Arial"/>
                <a:cs typeface="Arial"/>
              </a:endParaRPr>
            </a:p>
            <a:p>
              <a:pPr marL="24152" marR="9661" indent="809073" algn="just">
                <a:lnSpc>
                  <a:spcPts val="3157"/>
                </a:lnSpc>
              </a:pPr>
              <a:endParaRPr lang="pt-BR" sz="3200" dirty="0">
                <a:latin typeface="Arial"/>
                <a:cs typeface="Arial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13682117" y="6541263"/>
            <a:ext cx="25130792" cy="14449231"/>
            <a:chOff x="13970149" y="4741063"/>
            <a:chExt cx="25130792" cy="14449231"/>
          </a:xfrm>
        </p:grpSpPr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0149" y="4741063"/>
              <a:ext cx="25130792" cy="13558560"/>
            </a:xfrm>
            <a:prstGeom prst="rect">
              <a:avLst/>
            </a:prstGeom>
          </p:spPr>
        </p:pic>
        <p:sp>
          <p:nvSpPr>
            <p:cNvPr id="29" name="object 17"/>
            <p:cNvSpPr txBox="1"/>
            <p:nvPr/>
          </p:nvSpPr>
          <p:spPr>
            <a:xfrm>
              <a:off x="20507394" y="18759407"/>
              <a:ext cx="11429312" cy="43088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7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368749" y="13681227"/>
            <a:ext cx="11429313" cy="6878380"/>
            <a:chOff x="31258207" y="4932334"/>
            <a:chExt cx="12960000" cy="7724763"/>
          </a:xfrm>
        </p:grpSpPr>
        <p:sp>
          <p:nvSpPr>
            <p:cNvPr id="17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6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4"/>
              <a:ext cx="12960000" cy="6925109"/>
            </a:xfrm>
            <a:prstGeom prst="rect">
              <a:avLst/>
            </a:prstGeom>
          </p:spPr>
        </p:pic>
      </p:grpSp>
      <p:sp>
        <p:nvSpPr>
          <p:cNvPr id="27" name="object 72"/>
          <p:cNvSpPr txBox="1"/>
          <p:nvPr/>
        </p:nvSpPr>
        <p:spPr>
          <a:xfrm>
            <a:off x="34708453" y="22358646"/>
            <a:ext cx="5131295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956"/>
              </a:lnSpc>
            </a:pP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Numero da Página (Arial</a:t>
            </a:r>
            <a:r>
              <a:rPr lang="pt-BR" sz="2800" spc="28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lang="pt-BR"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0" name="object 72"/>
          <p:cNvSpPr txBox="1"/>
          <p:nvPr/>
        </p:nvSpPr>
        <p:spPr>
          <a:xfrm>
            <a:off x="10974656" y="1332310"/>
            <a:ext cx="18380767" cy="1872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200"/>
              </a:lnSpc>
            </a:pPr>
            <a:r>
              <a:rPr lang="pt-BR" sz="4400" b="1" dirty="0">
                <a:solidFill>
                  <a:schemeClr val="tx2"/>
                </a:solidFill>
                <a:latin typeface="Arial"/>
                <a:cs typeface="Arial"/>
              </a:rPr>
              <a:t>TÍTULO DO TRABALHO (Arial, tamanho mínimo 44)</a:t>
            </a:r>
          </a:p>
          <a:p>
            <a:pPr marL="2772585" marR="9661" indent="-2743604" algn="ctr">
              <a:lnSpc>
                <a:spcPts val="3200"/>
              </a:lnSpc>
            </a:pPr>
            <a:endParaRPr lang="pt-BR" sz="3500" b="1" spc="28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3200"/>
              </a:lnSpc>
            </a:pP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3 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(Arial, 36)</a:t>
            </a:r>
            <a:endParaRPr lang="pt-BR" sz="3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endParaRPr lang="pt-BR" sz="2800" i="1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3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 (Arial, </a:t>
            </a:r>
            <a:r>
              <a:rPr lang="pt-BR" sz="2800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3660218" y="6536836"/>
            <a:ext cx="25130792" cy="134914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8772392" y="12720378"/>
            <a:ext cx="14655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0" b="1" dirty="0" smtClean="0"/>
              <a:t>IMAGEM</a:t>
            </a:r>
            <a:endParaRPr lang="pt-BR" sz="9000" b="1" dirty="0"/>
          </a:p>
        </p:txBody>
      </p:sp>
      <p:sp>
        <p:nvSpPr>
          <p:cNvPr id="21" name="Retângulo 20"/>
          <p:cNvSpPr/>
          <p:nvPr/>
        </p:nvSpPr>
        <p:spPr>
          <a:xfrm>
            <a:off x="1247726" y="13717884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667861" y="16276691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245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0325676" cy="23402925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1080717" y="5371056"/>
            <a:ext cx="12125740" cy="7754008"/>
            <a:chOff x="766378" y="4932332"/>
            <a:chExt cx="13749697" cy="8708138"/>
          </a:xfrm>
        </p:grpSpPr>
        <p:sp>
          <p:nvSpPr>
            <p:cNvPr id="14" name="object 2"/>
            <p:cNvSpPr txBox="1"/>
            <p:nvPr/>
          </p:nvSpPr>
          <p:spPr>
            <a:xfrm>
              <a:off x="766378" y="4932332"/>
              <a:ext cx="13749697" cy="6221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3600" b="1" spc="19" dirty="0" smtClean="0">
                  <a:solidFill>
                    <a:schemeClr val="accent1"/>
                  </a:solidFill>
                  <a:latin typeface="Arial"/>
                  <a:cs typeface="Arial"/>
                </a:rPr>
                <a:t>TÍTULO DO TEXTO (Arial</a:t>
              </a:r>
              <a:r>
                <a:rPr lang="pt-BR" sz="3600" b="1" spc="19" dirty="0">
                  <a:solidFill>
                    <a:schemeClr val="accent1"/>
                  </a:solidFill>
                  <a:latin typeface="Arial"/>
                  <a:cs typeface="Arial"/>
                </a:rPr>
                <a:t>, 36)</a:t>
              </a:r>
              <a:endParaRPr sz="3600" dirty="0">
                <a:solidFill>
                  <a:schemeClr val="accent1"/>
                </a:solidFill>
                <a:latin typeface="Arial"/>
                <a:cs typeface="Arial"/>
              </a:endParaRPr>
            </a:p>
          </p:txBody>
        </p:sp>
        <p:sp>
          <p:nvSpPr>
            <p:cNvPr id="15" name="object 3"/>
            <p:cNvSpPr txBox="1"/>
            <p:nvPr/>
          </p:nvSpPr>
          <p:spPr>
            <a:xfrm>
              <a:off x="1208476" y="5805771"/>
              <a:ext cx="12960000" cy="78346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>
                  <a:latin typeface="Arial"/>
                  <a:cs typeface="Arial"/>
                </a:rPr>
                <a:t>(</a:t>
              </a:r>
              <a:r>
                <a:rPr lang="pt-BR" sz="3200" spc="28" dirty="0" smtClean="0">
                  <a:latin typeface="Arial"/>
                  <a:cs typeface="Arial"/>
                </a:rPr>
                <a:t>Texto </a:t>
              </a:r>
              <a:r>
                <a:rPr lang="pt-BR" sz="3200" spc="28" dirty="0">
                  <a:latin typeface="Arial"/>
                  <a:cs typeface="Arial"/>
                </a:rPr>
                <a:t>Arial, 32). 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marL="24152" marR="9661" indent="809073" algn="just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pt-BR" sz="3200" dirty="0">
                <a:latin typeface="Arial"/>
                <a:cs typeface="Arial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4138313" y="5371550"/>
            <a:ext cx="12145204" cy="7343637"/>
            <a:chOff x="15868503" y="4932333"/>
            <a:chExt cx="13771767" cy="8247271"/>
          </a:xfrm>
        </p:grpSpPr>
        <p:sp>
          <p:nvSpPr>
            <p:cNvPr id="20" name="object 6"/>
            <p:cNvSpPr txBox="1"/>
            <p:nvPr/>
          </p:nvSpPr>
          <p:spPr>
            <a:xfrm>
              <a:off x="15868503" y="4932333"/>
              <a:ext cx="13771767" cy="172824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3600" b="1" spc="19" dirty="0" smtClean="0">
                  <a:solidFill>
                    <a:schemeClr val="accent1"/>
                  </a:solidFill>
                  <a:latin typeface="Arial"/>
                  <a:cs typeface="Arial"/>
                </a:rPr>
                <a:t>TÍTULO DO TEXTO (Arial, 36)</a:t>
              </a:r>
              <a:endParaRPr lang="pt-BR" sz="3600" dirty="0" smtClean="0">
                <a:solidFill>
                  <a:schemeClr val="accent1"/>
                </a:solidFill>
                <a:latin typeface="Arial"/>
                <a:cs typeface="Arial"/>
              </a:endParaRPr>
            </a:p>
            <a:p>
              <a:pPr marL="24152" algn="ctr"/>
              <a:endParaRPr lang="pt-BR" sz="3100" dirty="0">
                <a:solidFill>
                  <a:schemeClr val="accent1"/>
                </a:solidFill>
                <a:latin typeface="Arial"/>
                <a:cs typeface="Arial"/>
              </a:endParaRPr>
            </a:p>
            <a:p>
              <a:pPr marL="24152"/>
              <a:endParaRPr sz="3200" dirty="0">
                <a:latin typeface="Arial"/>
                <a:cs typeface="Arial"/>
              </a:endParaRPr>
            </a:p>
          </p:txBody>
        </p:sp>
        <p:sp>
          <p:nvSpPr>
            <p:cNvPr id="21" name="object 7"/>
            <p:cNvSpPr txBox="1"/>
            <p:nvPr/>
          </p:nvSpPr>
          <p:spPr>
            <a:xfrm>
              <a:off x="16238319" y="5805770"/>
              <a:ext cx="12960000" cy="737383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>
                  <a:latin typeface="Arial"/>
                  <a:cs typeface="Arial"/>
                </a:rPr>
                <a:t>(Textos: Arial 32) </a:t>
              </a:r>
            </a:p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pt-BR" sz="3200" spc="28" dirty="0">
                <a:latin typeface="Arial"/>
                <a:cs typeface="Arial"/>
              </a:endParaRPr>
            </a:p>
            <a:p>
              <a:pPr marL="24152" marR="9661" indent="809073">
                <a:lnSpc>
                  <a:spcPts val="3157"/>
                </a:lnSpc>
              </a:pPr>
              <a:r>
                <a:rPr lang="pt-BR" sz="3200" spc="28" dirty="0" smtClean="0">
                  <a:latin typeface="Arial"/>
                  <a:cs typeface="Arial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pt-BR" sz="3200" spc="28" dirty="0">
                <a:latin typeface="Arial"/>
                <a:cs typeface="Arial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14416686" y="14371675"/>
            <a:ext cx="11429313" cy="6878380"/>
            <a:chOff x="31258207" y="4932333"/>
            <a:chExt cx="12960000" cy="7724764"/>
          </a:xfrm>
        </p:grpSpPr>
        <p:sp>
          <p:nvSpPr>
            <p:cNvPr id="41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9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42" name="Imagem 4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3"/>
              <a:ext cx="12960000" cy="6925109"/>
            </a:xfrm>
            <a:prstGeom prst="rect">
              <a:avLst/>
            </a:prstGeom>
          </p:spPr>
        </p:pic>
      </p:grpSp>
      <p:grpSp>
        <p:nvGrpSpPr>
          <p:cNvPr id="28" name="Grupo 27"/>
          <p:cNvGrpSpPr/>
          <p:nvPr/>
        </p:nvGrpSpPr>
        <p:grpSpPr>
          <a:xfrm>
            <a:off x="1604732" y="14400146"/>
            <a:ext cx="11429313" cy="6878380"/>
            <a:chOff x="31258207" y="4932333"/>
            <a:chExt cx="12960000" cy="7724764"/>
          </a:xfrm>
        </p:grpSpPr>
        <p:sp>
          <p:nvSpPr>
            <p:cNvPr id="29" name="object 17"/>
            <p:cNvSpPr txBox="1"/>
            <p:nvPr/>
          </p:nvSpPr>
          <p:spPr>
            <a:xfrm>
              <a:off x="31258208" y="12173189"/>
              <a:ext cx="12959999" cy="483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8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30" name="Imagem 2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58207" y="4932333"/>
              <a:ext cx="12960000" cy="6925109"/>
            </a:xfrm>
            <a:prstGeom prst="rect">
              <a:avLst/>
            </a:prstGeom>
          </p:spPr>
        </p:pic>
      </p:grpSp>
      <p:sp>
        <p:nvSpPr>
          <p:cNvPr id="47" name="object 72"/>
          <p:cNvSpPr txBox="1"/>
          <p:nvPr/>
        </p:nvSpPr>
        <p:spPr>
          <a:xfrm>
            <a:off x="34708453" y="22358646"/>
            <a:ext cx="5131295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956"/>
              </a:lnSpc>
            </a:pP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Numero da Página (Arial</a:t>
            </a:r>
            <a:r>
              <a:rPr lang="pt-BR" sz="2800" spc="28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pt-BR" sz="2800" spc="28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lang="pt-BR"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405518" y="5371056"/>
            <a:ext cx="11551407" cy="15906309"/>
            <a:chOff x="27596650" y="5371056"/>
            <a:chExt cx="11551407" cy="15906309"/>
          </a:xfrm>
        </p:grpSpPr>
        <p:sp>
          <p:nvSpPr>
            <p:cNvPr id="38" name="object 17"/>
            <p:cNvSpPr txBox="1"/>
            <p:nvPr/>
          </p:nvSpPr>
          <p:spPr>
            <a:xfrm>
              <a:off x="27718745" y="20846478"/>
              <a:ext cx="11429312" cy="43088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24152" algn="ctr"/>
              <a:r>
                <a:rPr lang="pt-BR" sz="2800" dirty="0">
                  <a:latin typeface="Arial"/>
                  <a:cs typeface="Arial"/>
                </a:rPr>
                <a:t>Figura</a:t>
              </a:r>
              <a:r>
                <a:rPr lang="pt-BR" sz="2800" spc="-276" dirty="0">
                  <a:latin typeface="Arial"/>
                  <a:cs typeface="Arial"/>
                </a:rPr>
                <a:t> </a:t>
              </a:r>
              <a:r>
                <a:rPr lang="pt-BR" sz="2800" spc="-276" dirty="0" smtClean="0">
                  <a:latin typeface="Arial"/>
                  <a:cs typeface="Arial"/>
                </a:rPr>
                <a:t>10 </a:t>
              </a:r>
              <a:r>
                <a:rPr lang="pt-BR" sz="2800" spc="-276" dirty="0">
                  <a:latin typeface="Arial"/>
                  <a:cs typeface="Arial"/>
                </a:rPr>
                <a:t>-  </a:t>
              </a:r>
              <a:r>
                <a:rPr lang="pt-BR" sz="2800" dirty="0">
                  <a:latin typeface="Arial"/>
                  <a:cs typeface="Arial"/>
                </a:rPr>
                <a:t>Legenda. Fonte: SOBRENOME, ANO. (Arial, 28)</a:t>
              </a:r>
              <a:endParaRPr sz="2800" dirty="0">
                <a:latin typeface="Arial"/>
                <a:cs typeface="Arial"/>
              </a:endParaRPr>
            </a:p>
          </p:txBody>
        </p:sp>
        <p:pic>
          <p:nvPicPr>
            <p:cNvPr id="50" name="Imagem 4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97144" y="14371674"/>
              <a:ext cx="11429313" cy="6166341"/>
            </a:xfrm>
            <a:prstGeom prst="rect">
              <a:avLst/>
            </a:prstGeom>
          </p:spPr>
        </p:pic>
        <p:pic>
          <p:nvPicPr>
            <p:cNvPr id="51" name="Imagem 5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97143" y="8383947"/>
              <a:ext cx="11429313" cy="6166341"/>
            </a:xfrm>
            <a:prstGeom prst="rect">
              <a:avLst/>
            </a:prstGeom>
          </p:spPr>
        </p:pic>
        <p:pic>
          <p:nvPicPr>
            <p:cNvPr id="52" name="Imagem 5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96650" y="5371056"/>
              <a:ext cx="11429313" cy="6166341"/>
            </a:xfrm>
            <a:prstGeom prst="rect">
              <a:avLst/>
            </a:prstGeom>
          </p:spPr>
        </p:pic>
      </p:grpSp>
      <p:sp>
        <p:nvSpPr>
          <p:cNvPr id="55" name="object 72"/>
          <p:cNvSpPr txBox="1"/>
          <p:nvPr/>
        </p:nvSpPr>
        <p:spPr>
          <a:xfrm>
            <a:off x="10974656" y="1332310"/>
            <a:ext cx="18380767" cy="1872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2585" marR="9661" indent="-2743604" algn="ctr">
              <a:lnSpc>
                <a:spcPts val="3200"/>
              </a:lnSpc>
            </a:pPr>
            <a:r>
              <a:rPr lang="pt-BR" sz="4400" b="1" dirty="0">
                <a:solidFill>
                  <a:schemeClr val="tx2"/>
                </a:solidFill>
                <a:latin typeface="Arial"/>
                <a:cs typeface="Arial"/>
              </a:rPr>
              <a:t>TÍTULO DO TRABALHO (Arial, tamanho mínimo 44)</a:t>
            </a:r>
          </a:p>
          <a:p>
            <a:pPr marL="2772585" marR="9661" indent="-2743604" algn="ctr">
              <a:lnSpc>
                <a:spcPts val="3200"/>
              </a:lnSpc>
            </a:pPr>
            <a:endParaRPr lang="pt-BR" sz="3500" b="1" spc="28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3200"/>
              </a:lnSpc>
            </a:pP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; SOBRENOME, Nome </a:t>
            </a:r>
            <a:r>
              <a:rPr lang="pt-BR" sz="3600" spc="28" baseline="30000" dirty="0">
                <a:solidFill>
                  <a:schemeClr val="tx2"/>
                </a:solidFill>
                <a:latin typeface="Arial"/>
                <a:cs typeface="Arial"/>
              </a:rPr>
              <a:t>3 </a:t>
            </a:r>
            <a:r>
              <a:rPr lang="pt-BR" sz="3600" spc="28" dirty="0">
                <a:solidFill>
                  <a:schemeClr val="tx2"/>
                </a:solidFill>
                <a:latin typeface="Arial"/>
                <a:cs typeface="Arial"/>
              </a:rPr>
              <a:t>(Arial, 36)</a:t>
            </a:r>
            <a:endParaRPr lang="pt-BR" sz="3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endParaRPr lang="pt-BR" sz="2800" i="1" dirty="0">
              <a:solidFill>
                <a:schemeClr val="tx2"/>
              </a:solidFill>
              <a:latin typeface="Arial"/>
              <a:cs typeface="Arial"/>
            </a:endParaRPr>
          </a:p>
          <a:p>
            <a:pPr marL="2772585" marR="9661" indent="-2743604" algn="ctr">
              <a:lnSpc>
                <a:spcPts val="2500"/>
              </a:lnSpc>
            </a:pP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Instituição; </a:t>
            </a:r>
            <a:r>
              <a:rPr lang="pt-BR" sz="2800" baseline="30000" dirty="0">
                <a:solidFill>
                  <a:schemeClr val="tx2"/>
                </a:solidFill>
                <a:latin typeface="Arial"/>
                <a:cs typeface="Arial"/>
              </a:rPr>
              <a:t>3</a:t>
            </a:r>
            <a:r>
              <a:rPr lang="pt-BR" sz="2800" dirty="0">
                <a:solidFill>
                  <a:schemeClr val="tx2"/>
                </a:solidFill>
                <a:latin typeface="Arial"/>
                <a:cs typeface="Arial"/>
              </a:rPr>
              <a:t> Instituição (Arial, </a:t>
            </a:r>
            <a:r>
              <a:rPr lang="pt-BR" sz="2800" dirty="0" smtClean="0">
                <a:solidFill>
                  <a:schemeClr val="tx2"/>
                </a:solidFill>
                <a:latin typeface="Arial"/>
                <a:cs typeface="Arial"/>
              </a:rPr>
              <a:t>28)</a:t>
            </a:r>
            <a:endParaRPr sz="2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4412105" y="14240624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832240" y="16799431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24" name="Retângulo 23"/>
          <p:cNvSpPr/>
          <p:nvPr/>
        </p:nvSpPr>
        <p:spPr>
          <a:xfrm>
            <a:off x="1464470" y="14308603"/>
            <a:ext cx="11483164" cy="610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884605" y="1686741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26" name="Retângulo 25"/>
          <p:cNvSpPr/>
          <p:nvPr/>
        </p:nvSpPr>
        <p:spPr>
          <a:xfrm>
            <a:off x="27422461" y="5371056"/>
            <a:ext cx="11483164" cy="15195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9893897" y="1258564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IMAGEM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21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384</Words>
  <Application>Microsoft Office PowerPoint</Application>
  <PresentationFormat>Personalizar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Eduarda</dc:creator>
  <cp:lastModifiedBy>Usuário do Windows</cp:lastModifiedBy>
  <cp:revision>17</cp:revision>
  <dcterms:created xsi:type="dcterms:W3CDTF">2018-06-28T21:31:41Z</dcterms:created>
  <dcterms:modified xsi:type="dcterms:W3CDTF">2018-07-06T15:11:23Z</dcterms:modified>
</cp:coreProperties>
</file>